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1"/>
  </p:sldMasterIdLst>
  <p:notesMasterIdLst>
    <p:notesMasterId r:id="rId4"/>
  </p:notesMasterIdLst>
  <p:handoutMasterIdLst>
    <p:handoutMasterId r:id="rId5"/>
  </p:handoutMasterIdLst>
  <p:sldIdLst>
    <p:sldId id="2037" r:id="rId2"/>
    <p:sldId id="2058" r:id="rId3"/>
  </p:sldIdLst>
  <p:sldSz cx="13679488" cy="8280400"/>
  <p:notesSz cx="6858000" cy="9926638"/>
  <p:defaultTextStyle>
    <a:defPPr>
      <a:defRPr lang="tr-TR"/>
    </a:defPPr>
    <a:lvl1pPr marL="0" algn="l" defTabSz="1053877" rtl="0" eaLnBrk="1" latinLnBrk="0" hangingPunct="1">
      <a:defRPr sz="2075" kern="1200">
        <a:solidFill>
          <a:schemeClr val="tx1"/>
        </a:solidFill>
        <a:latin typeface="+mn-lt"/>
        <a:ea typeface="+mn-ea"/>
        <a:cs typeface="+mn-cs"/>
      </a:defRPr>
    </a:lvl1pPr>
    <a:lvl2pPr marL="526939" algn="l" defTabSz="1053877" rtl="0" eaLnBrk="1" latinLnBrk="0" hangingPunct="1">
      <a:defRPr sz="2075" kern="1200">
        <a:solidFill>
          <a:schemeClr val="tx1"/>
        </a:solidFill>
        <a:latin typeface="+mn-lt"/>
        <a:ea typeface="+mn-ea"/>
        <a:cs typeface="+mn-cs"/>
      </a:defRPr>
    </a:lvl2pPr>
    <a:lvl3pPr marL="1053877" algn="l" defTabSz="1053877" rtl="0" eaLnBrk="1" latinLnBrk="0" hangingPunct="1">
      <a:defRPr sz="2075" kern="1200">
        <a:solidFill>
          <a:schemeClr val="tx1"/>
        </a:solidFill>
        <a:latin typeface="+mn-lt"/>
        <a:ea typeface="+mn-ea"/>
        <a:cs typeface="+mn-cs"/>
      </a:defRPr>
    </a:lvl3pPr>
    <a:lvl4pPr marL="1580816" algn="l" defTabSz="1053877" rtl="0" eaLnBrk="1" latinLnBrk="0" hangingPunct="1">
      <a:defRPr sz="2075" kern="1200">
        <a:solidFill>
          <a:schemeClr val="tx1"/>
        </a:solidFill>
        <a:latin typeface="+mn-lt"/>
        <a:ea typeface="+mn-ea"/>
        <a:cs typeface="+mn-cs"/>
      </a:defRPr>
    </a:lvl4pPr>
    <a:lvl5pPr marL="2107755" algn="l" defTabSz="1053877" rtl="0" eaLnBrk="1" latinLnBrk="0" hangingPunct="1">
      <a:defRPr sz="2075" kern="1200">
        <a:solidFill>
          <a:schemeClr val="tx1"/>
        </a:solidFill>
        <a:latin typeface="+mn-lt"/>
        <a:ea typeface="+mn-ea"/>
        <a:cs typeface="+mn-cs"/>
      </a:defRPr>
    </a:lvl5pPr>
    <a:lvl6pPr marL="2634694" algn="l" defTabSz="1053877" rtl="0" eaLnBrk="1" latinLnBrk="0" hangingPunct="1">
      <a:defRPr sz="2075" kern="1200">
        <a:solidFill>
          <a:schemeClr val="tx1"/>
        </a:solidFill>
        <a:latin typeface="+mn-lt"/>
        <a:ea typeface="+mn-ea"/>
        <a:cs typeface="+mn-cs"/>
      </a:defRPr>
    </a:lvl6pPr>
    <a:lvl7pPr marL="3161632" algn="l" defTabSz="1053877" rtl="0" eaLnBrk="1" latinLnBrk="0" hangingPunct="1">
      <a:defRPr sz="2075" kern="1200">
        <a:solidFill>
          <a:schemeClr val="tx1"/>
        </a:solidFill>
        <a:latin typeface="+mn-lt"/>
        <a:ea typeface="+mn-ea"/>
        <a:cs typeface="+mn-cs"/>
      </a:defRPr>
    </a:lvl7pPr>
    <a:lvl8pPr marL="3688570" algn="l" defTabSz="1053877" rtl="0" eaLnBrk="1" latinLnBrk="0" hangingPunct="1">
      <a:defRPr sz="2075" kern="1200">
        <a:solidFill>
          <a:schemeClr val="tx1"/>
        </a:solidFill>
        <a:latin typeface="+mn-lt"/>
        <a:ea typeface="+mn-ea"/>
        <a:cs typeface="+mn-cs"/>
      </a:defRPr>
    </a:lvl8pPr>
    <a:lvl9pPr marL="4215510" algn="l" defTabSz="1053877" rtl="0" eaLnBrk="1" latinLnBrk="0" hangingPunct="1">
      <a:defRPr sz="207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08">
          <p15:clr>
            <a:srgbClr val="A4A3A4"/>
          </p15:clr>
        </p15:guide>
        <p15:guide id="2" pos="43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aetttin işeri" initials="ai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336699"/>
    <a:srgbClr val="B2B2B2"/>
    <a:srgbClr val="003366"/>
    <a:srgbClr val="9999FF"/>
    <a:srgbClr val="CCCCFF"/>
    <a:srgbClr val="99CCFF"/>
    <a:srgbClr val="0066CC"/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Açık Stil 1 - Vurgu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5" autoAdjust="0"/>
    <p:restoredTop sz="94434" autoAdjust="0"/>
  </p:normalViewPr>
  <p:slideViewPr>
    <p:cSldViewPr snapToGrid="0">
      <p:cViewPr varScale="1">
        <p:scale>
          <a:sx n="40" d="100"/>
          <a:sy n="40" d="100"/>
        </p:scale>
        <p:origin x="596" y="44"/>
      </p:cViewPr>
      <p:guideLst>
        <p:guide orient="horz" pos="2608"/>
        <p:guide pos="4308"/>
      </p:guideLst>
    </p:cSldViewPr>
  </p:slideViewPr>
  <p:outlineViewPr>
    <p:cViewPr>
      <p:scale>
        <a:sx n="33" d="100"/>
        <a:sy n="33" d="100"/>
      </p:scale>
      <p:origin x="0" y="-69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179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openxmlformats.org/officeDocument/2006/relationships/customXml" Target="../customXml/item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547" cy="496888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3853" y="0"/>
            <a:ext cx="2972547" cy="496888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FBF373E3-83C0-4AAC-9430-8102D5EFE502}" type="datetimeFigureOut">
              <a:rPr lang="tr-TR" smtClean="0"/>
              <a:pPr/>
              <a:t>27.07.2023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1" y="9429751"/>
            <a:ext cx="2972547" cy="496888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3853" y="9429751"/>
            <a:ext cx="2972547" cy="496888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0989B28B-0632-44F3-862E-40C14754692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43513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8056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D807F85D-63D9-430C-A9B3-5D9D95127883}" type="datetimeFigureOut">
              <a:rPr lang="tr-TR" smtClean="0"/>
              <a:pPr/>
              <a:t>27.07.2023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1988" y="1241425"/>
            <a:ext cx="55340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77194"/>
            <a:ext cx="5486400" cy="3908614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9428584"/>
            <a:ext cx="2971800" cy="498055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2F79E799-A1BA-4EA9-A705-1C8351B11EE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48721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053877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1pPr>
    <a:lvl2pPr marL="526939" algn="l" defTabSz="1053877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2pPr>
    <a:lvl3pPr marL="1053877" algn="l" defTabSz="1053877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3pPr>
    <a:lvl4pPr marL="1580816" algn="l" defTabSz="1053877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4pPr>
    <a:lvl5pPr marL="2107755" algn="l" defTabSz="1053877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5pPr>
    <a:lvl6pPr marL="2634694" algn="l" defTabSz="1053877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6pPr>
    <a:lvl7pPr marL="3161632" algn="l" defTabSz="1053877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7pPr>
    <a:lvl8pPr marL="3688570" algn="l" defTabSz="1053877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8pPr>
    <a:lvl9pPr marL="4215510" algn="l" defTabSz="1053877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05111" y="3036147"/>
            <a:ext cx="10003124" cy="2732099"/>
          </a:xfrm>
        </p:spPr>
        <p:txBody>
          <a:bodyPr anchor="b">
            <a:normAutofit/>
          </a:bodyPr>
          <a:lstStyle>
            <a:lvl1pPr>
              <a:defRPr sz="6059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05111" y="5768244"/>
            <a:ext cx="10003124" cy="135988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2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5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8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1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4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7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0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03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A325-E943-4060-A89F-5035345F4AA7}" type="datetime1">
              <a:rPr lang="tr-TR" smtClean="0"/>
              <a:pPr/>
              <a:t>27.07.2023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5220601"/>
            <a:ext cx="1957509" cy="94007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6696" y="5469001"/>
            <a:ext cx="874903" cy="440855"/>
          </a:xfrm>
        </p:spPr>
        <p:txBody>
          <a:bodyPr/>
          <a:lstStyle/>
          <a:p>
            <a:fld id="{B4B99691-FCFF-452C-BD88-ACF8E855E7F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66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110" y="736036"/>
            <a:ext cx="10003124" cy="3763537"/>
          </a:xfrm>
        </p:spPr>
        <p:txBody>
          <a:bodyPr anchor="ctr">
            <a:normAutofit/>
          </a:bodyPr>
          <a:lstStyle>
            <a:lvl1pPr algn="l">
              <a:defRPr sz="5386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5110" y="5257107"/>
            <a:ext cx="10003124" cy="1878562"/>
          </a:xfrm>
        </p:spPr>
        <p:txBody>
          <a:bodyPr anchor="ctr">
            <a:normAutofit/>
          </a:bodyPr>
          <a:lstStyle>
            <a:lvl1pPr marL="0" indent="0" algn="l">
              <a:buNone/>
              <a:defRPr sz="202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2978" indent="0">
              <a:buNone/>
              <a:defRPr sz="2020">
                <a:solidFill>
                  <a:schemeClr val="tx1">
                    <a:tint val="75000"/>
                  </a:schemeClr>
                </a:solidFill>
              </a:defRPr>
            </a:lvl2pPr>
            <a:lvl3pPr marL="1025957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538935" indent="0">
              <a:buNone/>
              <a:defRPr sz="1571">
                <a:solidFill>
                  <a:schemeClr val="tx1">
                    <a:tint val="75000"/>
                  </a:schemeClr>
                </a:solidFill>
              </a:defRPr>
            </a:lvl4pPr>
            <a:lvl5pPr marL="2051914" indent="0">
              <a:buNone/>
              <a:defRPr sz="1571">
                <a:solidFill>
                  <a:schemeClr val="tx1">
                    <a:tint val="75000"/>
                  </a:schemeClr>
                </a:solidFill>
              </a:defRPr>
            </a:lvl5pPr>
            <a:lvl6pPr marL="2564892" indent="0">
              <a:buNone/>
              <a:defRPr sz="1571">
                <a:solidFill>
                  <a:schemeClr val="tx1">
                    <a:tint val="75000"/>
                  </a:schemeClr>
                </a:solidFill>
              </a:defRPr>
            </a:lvl6pPr>
            <a:lvl7pPr marL="3077870" indent="0">
              <a:buNone/>
              <a:defRPr sz="1571">
                <a:solidFill>
                  <a:schemeClr val="tx1">
                    <a:tint val="75000"/>
                  </a:schemeClr>
                </a:solidFill>
              </a:defRPr>
            </a:lvl7pPr>
            <a:lvl8pPr marL="3590849" indent="0">
              <a:buNone/>
              <a:defRPr sz="1571">
                <a:solidFill>
                  <a:schemeClr val="tx1">
                    <a:tint val="75000"/>
                  </a:schemeClr>
                </a:solidFill>
              </a:defRPr>
            </a:lvl8pPr>
            <a:lvl9pPr marL="4103827" indent="0">
              <a:buNone/>
              <a:defRPr sz="15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A325-E943-4060-A89F-5035345F4AA7}" type="datetime1">
              <a:rPr lang="tr-TR" smtClean="0"/>
              <a:pPr/>
              <a:t>27.07.2023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700" y="3837353"/>
            <a:ext cx="1782336" cy="6125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6696" y="3916998"/>
            <a:ext cx="874903" cy="440855"/>
          </a:xfrm>
        </p:spPr>
        <p:txBody>
          <a:bodyPr/>
          <a:lstStyle/>
          <a:p>
            <a:fld id="{B4B99691-FCFF-452C-BD88-ACF8E855E7F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518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658" y="736036"/>
            <a:ext cx="9418029" cy="3496169"/>
          </a:xfrm>
        </p:spPr>
        <p:txBody>
          <a:bodyPr anchor="ctr">
            <a:normAutofit/>
          </a:bodyPr>
          <a:lstStyle>
            <a:lvl1pPr algn="l">
              <a:defRPr sz="5386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674581" y="4232205"/>
            <a:ext cx="8456053" cy="46002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9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12978" indent="0">
              <a:buFontTx/>
              <a:buNone/>
              <a:defRPr/>
            </a:lvl2pPr>
            <a:lvl3pPr marL="1025957" indent="0">
              <a:buFontTx/>
              <a:buNone/>
              <a:defRPr/>
            </a:lvl3pPr>
            <a:lvl4pPr marL="1538935" indent="0">
              <a:buFontTx/>
              <a:buNone/>
              <a:defRPr/>
            </a:lvl4pPr>
            <a:lvl5pPr marL="2051914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5110" y="5257107"/>
            <a:ext cx="10003124" cy="1878562"/>
          </a:xfrm>
        </p:spPr>
        <p:txBody>
          <a:bodyPr anchor="ctr">
            <a:normAutofit/>
          </a:bodyPr>
          <a:lstStyle>
            <a:lvl1pPr marL="0" indent="0" algn="l">
              <a:buNone/>
              <a:defRPr sz="202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2978" indent="0">
              <a:buNone/>
              <a:defRPr sz="2020">
                <a:solidFill>
                  <a:schemeClr val="tx1">
                    <a:tint val="75000"/>
                  </a:schemeClr>
                </a:solidFill>
              </a:defRPr>
            </a:lvl2pPr>
            <a:lvl3pPr marL="1025957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538935" indent="0">
              <a:buNone/>
              <a:defRPr sz="1571">
                <a:solidFill>
                  <a:schemeClr val="tx1">
                    <a:tint val="75000"/>
                  </a:schemeClr>
                </a:solidFill>
              </a:defRPr>
            </a:lvl4pPr>
            <a:lvl5pPr marL="2051914" indent="0">
              <a:buNone/>
              <a:defRPr sz="1571">
                <a:solidFill>
                  <a:schemeClr val="tx1">
                    <a:tint val="75000"/>
                  </a:schemeClr>
                </a:solidFill>
              </a:defRPr>
            </a:lvl5pPr>
            <a:lvl6pPr marL="2564892" indent="0">
              <a:buNone/>
              <a:defRPr sz="1571">
                <a:solidFill>
                  <a:schemeClr val="tx1">
                    <a:tint val="75000"/>
                  </a:schemeClr>
                </a:solidFill>
              </a:defRPr>
            </a:lvl6pPr>
            <a:lvl7pPr marL="3077870" indent="0">
              <a:buNone/>
              <a:defRPr sz="1571">
                <a:solidFill>
                  <a:schemeClr val="tx1">
                    <a:tint val="75000"/>
                  </a:schemeClr>
                </a:solidFill>
              </a:defRPr>
            </a:lvl7pPr>
            <a:lvl8pPr marL="3590849" indent="0">
              <a:buNone/>
              <a:defRPr sz="1571">
                <a:solidFill>
                  <a:schemeClr val="tx1">
                    <a:tint val="75000"/>
                  </a:schemeClr>
                </a:solidFill>
              </a:defRPr>
            </a:lvl8pPr>
            <a:lvl9pPr marL="4103827" indent="0">
              <a:buNone/>
              <a:defRPr sz="15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A325-E943-4060-A89F-5035345F4AA7}" type="datetime1">
              <a:rPr lang="tr-TR" smtClean="0"/>
              <a:pPr/>
              <a:t>27.07.2023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700" y="3837353"/>
            <a:ext cx="1782336" cy="6125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6696" y="3916998"/>
            <a:ext cx="874903" cy="440855"/>
          </a:xfrm>
        </p:spPr>
        <p:txBody>
          <a:bodyPr/>
          <a:lstStyle/>
          <a:p>
            <a:fld id="{B4B99691-FCFF-452C-BD88-ACF8E855E7F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768719" y="782406"/>
            <a:ext cx="683974" cy="706063"/>
          </a:xfrm>
          <a:prstGeom prst="rect">
            <a:avLst/>
          </a:prstGeom>
        </p:spPr>
        <p:txBody>
          <a:bodyPr vert="horz" lIns="102596" tIns="51298" rIns="102596" bIns="51298" rtlCol="0" anchor="ctr">
            <a:noAutofit/>
          </a:bodyPr>
          <a:lstStyle/>
          <a:p>
            <a:pPr lvl="0"/>
            <a:r>
              <a:rPr lang="en-US" sz="8976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470922" y="3507888"/>
            <a:ext cx="683974" cy="706063"/>
          </a:xfrm>
          <a:prstGeom prst="rect">
            <a:avLst/>
          </a:prstGeom>
        </p:spPr>
        <p:txBody>
          <a:bodyPr vert="horz" lIns="102596" tIns="51298" rIns="102596" bIns="51298" rtlCol="0" anchor="ctr">
            <a:noAutofit/>
          </a:bodyPr>
          <a:lstStyle/>
          <a:p>
            <a:pPr lvl="0"/>
            <a:r>
              <a:rPr lang="en-US" sz="8976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750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110" y="2944143"/>
            <a:ext cx="10003126" cy="3289998"/>
          </a:xfrm>
        </p:spPr>
        <p:txBody>
          <a:bodyPr anchor="b">
            <a:normAutofit/>
          </a:bodyPr>
          <a:lstStyle>
            <a:lvl1pPr algn="l">
              <a:defRPr sz="5386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05110" y="6256302"/>
            <a:ext cx="10003126" cy="88095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A325-E943-4060-A89F-5035345F4AA7}" type="datetime1">
              <a:rPr lang="tr-TR" smtClean="0"/>
              <a:pPr/>
              <a:t>27.07.2023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700" y="5930454"/>
            <a:ext cx="1782336" cy="6125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6696" y="6016617"/>
            <a:ext cx="874903" cy="440855"/>
          </a:xfrm>
        </p:spPr>
        <p:txBody>
          <a:bodyPr/>
          <a:lstStyle/>
          <a:p>
            <a:fld id="{B4B99691-FCFF-452C-BD88-ACF8E855E7F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80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97658" y="736036"/>
            <a:ext cx="9418029" cy="3496169"/>
          </a:xfrm>
        </p:spPr>
        <p:txBody>
          <a:bodyPr anchor="ctr">
            <a:normAutofit/>
          </a:bodyPr>
          <a:lstStyle>
            <a:lvl1pPr algn="l">
              <a:defRPr sz="5386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905109" y="5244253"/>
            <a:ext cx="10003126" cy="1012049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93">
                <a:solidFill>
                  <a:schemeClr val="accent1"/>
                </a:solidFill>
              </a:defRPr>
            </a:lvl1pPr>
            <a:lvl2pPr marL="512978" indent="0">
              <a:buFontTx/>
              <a:buNone/>
              <a:defRPr/>
            </a:lvl2pPr>
            <a:lvl3pPr marL="1025957" indent="0">
              <a:buFontTx/>
              <a:buNone/>
              <a:defRPr/>
            </a:lvl3pPr>
            <a:lvl4pPr marL="1538935" indent="0">
              <a:buFontTx/>
              <a:buNone/>
              <a:defRPr/>
            </a:lvl4pPr>
            <a:lvl5pPr marL="2051914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05110" y="6256302"/>
            <a:ext cx="10003126" cy="88095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A325-E943-4060-A89F-5035345F4AA7}" type="datetime1">
              <a:rPr lang="tr-TR" smtClean="0"/>
              <a:pPr/>
              <a:t>27.07.2023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700" y="5930454"/>
            <a:ext cx="1782336" cy="6125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6696" y="6016617"/>
            <a:ext cx="874903" cy="440855"/>
          </a:xfrm>
        </p:spPr>
        <p:txBody>
          <a:bodyPr/>
          <a:lstStyle/>
          <a:p>
            <a:fld id="{B4B99691-FCFF-452C-BD88-ACF8E855E7F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768719" y="782406"/>
            <a:ext cx="683974" cy="706063"/>
          </a:xfrm>
          <a:prstGeom prst="rect">
            <a:avLst/>
          </a:prstGeom>
        </p:spPr>
        <p:txBody>
          <a:bodyPr vert="horz" lIns="102596" tIns="51298" rIns="102596" bIns="51298" rtlCol="0" anchor="ctr">
            <a:noAutofit/>
          </a:bodyPr>
          <a:lstStyle/>
          <a:p>
            <a:pPr lvl="0"/>
            <a:r>
              <a:rPr lang="en-US" sz="8976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470922" y="3507888"/>
            <a:ext cx="683974" cy="706063"/>
          </a:xfrm>
          <a:prstGeom prst="rect">
            <a:avLst/>
          </a:prstGeom>
        </p:spPr>
        <p:txBody>
          <a:bodyPr vert="horz" lIns="102596" tIns="51298" rIns="102596" bIns="51298" rtlCol="0" anchor="ctr">
            <a:noAutofit/>
          </a:bodyPr>
          <a:lstStyle/>
          <a:p>
            <a:pPr lvl="0"/>
            <a:r>
              <a:rPr lang="en-US" sz="8976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577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110" y="757536"/>
            <a:ext cx="10003124" cy="3477357"/>
          </a:xfrm>
        </p:spPr>
        <p:txBody>
          <a:bodyPr anchor="ctr">
            <a:normAutofit/>
          </a:bodyPr>
          <a:lstStyle>
            <a:lvl1pPr algn="l">
              <a:defRPr sz="5386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905109" y="5244253"/>
            <a:ext cx="10003126" cy="1012049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93">
                <a:solidFill>
                  <a:schemeClr val="accent1"/>
                </a:solidFill>
              </a:defRPr>
            </a:lvl1pPr>
            <a:lvl2pPr marL="512978" indent="0">
              <a:buFontTx/>
              <a:buNone/>
              <a:defRPr/>
            </a:lvl2pPr>
            <a:lvl3pPr marL="1025957" indent="0">
              <a:buFontTx/>
              <a:buNone/>
              <a:defRPr/>
            </a:lvl3pPr>
            <a:lvl4pPr marL="1538935" indent="0">
              <a:buFontTx/>
              <a:buNone/>
              <a:defRPr/>
            </a:lvl4pPr>
            <a:lvl5pPr marL="2051914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05110" y="6256302"/>
            <a:ext cx="10003126" cy="88095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A325-E943-4060-A89F-5035345F4AA7}" type="datetime1">
              <a:rPr lang="tr-TR" smtClean="0"/>
              <a:pPr/>
              <a:t>27.07.2023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700" y="5930454"/>
            <a:ext cx="1782336" cy="6125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6696" y="6016617"/>
            <a:ext cx="874903" cy="440855"/>
          </a:xfrm>
        </p:spPr>
        <p:txBody>
          <a:bodyPr/>
          <a:lstStyle/>
          <a:p>
            <a:fld id="{B4B99691-FCFF-452C-BD88-ACF8E855E7F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275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A325-E943-4060-A89F-5035345F4AA7}" type="datetime1">
              <a:rPr lang="tr-TR" smtClean="0"/>
              <a:pPr/>
              <a:t>27.07.2023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700" y="862542"/>
            <a:ext cx="1782336" cy="6125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9691-FCFF-452C-BD88-ACF8E855E7F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716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28828" y="757534"/>
            <a:ext cx="2476940" cy="6379720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5109" y="757534"/>
            <a:ext cx="7267228" cy="637972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A325-E943-4060-A89F-5035345F4AA7}" type="datetime1">
              <a:rPr lang="tr-TR" smtClean="0"/>
              <a:pPr/>
              <a:t>27.07.2023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700" y="862542"/>
            <a:ext cx="1782336" cy="6125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9691-FCFF-452C-BD88-ACF8E855E7F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646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9276" y="753555"/>
            <a:ext cx="9998960" cy="1546556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09" y="2576124"/>
            <a:ext cx="10003126" cy="456112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A325-E943-4060-A89F-5035345F4AA7}" type="datetime1">
              <a:rPr lang="tr-TR" smtClean="0"/>
              <a:pPr/>
              <a:t>27.07.2023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700" y="862542"/>
            <a:ext cx="1782336" cy="6125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9691-FCFF-452C-BD88-ACF8E855E7F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60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110" y="2485750"/>
            <a:ext cx="10003124" cy="1773440"/>
          </a:xfrm>
        </p:spPr>
        <p:txBody>
          <a:bodyPr anchor="b"/>
          <a:lstStyle>
            <a:lvl1pPr algn="l">
              <a:defRPr sz="4488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5110" y="4262304"/>
            <a:ext cx="10003124" cy="1038853"/>
          </a:xfrm>
        </p:spPr>
        <p:txBody>
          <a:bodyPr anchor="t"/>
          <a:lstStyle>
            <a:lvl1pPr marL="0" indent="0" algn="l">
              <a:buNone/>
              <a:defRPr sz="224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2978" indent="0">
              <a:buNone/>
              <a:defRPr sz="2020">
                <a:solidFill>
                  <a:schemeClr val="tx1">
                    <a:tint val="75000"/>
                  </a:schemeClr>
                </a:solidFill>
              </a:defRPr>
            </a:lvl2pPr>
            <a:lvl3pPr marL="1025957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538935" indent="0">
              <a:buNone/>
              <a:defRPr sz="1571">
                <a:solidFill>
                  <a:schemeClr val="tx1">
                    <a:tint val="75000"/>
                  </a:schemeClr>
                </a:solidFill>
              </a:defRPr>
            </a:lvl4pPr>
            <a:lvl5pPr marL="2051914" indent="0">
              <a:buNone/>
              <a:defRPr sz="1571">
                <a:solidFill>
                  <a:schemeClr val="tx1">
                    <a:tint val="75000"/>
                  </a:schemeClr>
                </a:solidFill>
              </a:defRPr>
            </a:lvl5pPr>
            <a:lvl6pPr marL="2564892" indent="0">
              <a:buNone/>
              <a:defRPr sz="1571">
                <a:solidFill>
                  <a:schemeClr val="tx1">
                    <a:tint val="75000"/>
                  </a:schemeClr>
                </a:solidFill>
              </a:defRPr>
            </a:lvl6pPr>
            <a:lvl7pPr marL="3077870" indent="0">
              <a:buNone/>
              <a:defRPr sz="1571">
                <a:solidFill>
                  <a:schemeClr val="tx1">
                    <a:tint val="75000"/>
                  </a:schemeClr>
                </a:solidFill>
              </a:defRPr>
            </a:lvl7pPr>
            <a:lvl8pPr marL="3590849" indent="0">
              <a:buNone/>
              <a:defRPr sz="1571">
                <a:solidFill>
                  <a:schemeClr val="tx1">
                    <a:tint val="75000"/>
                  </a:schemeClr>
                </a:solidFill>
              </a:defRPr>
            </a:lvl8pPr>
            <a:lvl9pPr marL="4103827" indent="0">
              <a:buNone/>
              <a:defRPr sz="15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A325-E943-4060-A89F-5035345F4AA7}" type="datetime1">
              <a:rPr lang="tr-TR" smtClean="0"/>
              <a:pPr/>
              <a:t>27.07.2023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700" y="3837353"/>
            <a:ext cx="1782336" cy="6125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6696" y="3916998"/>
            <a:ext cx="874903" cy="440855"/>
          </a:xfrm>
        </p:spPr>
        <p:txBody>
          <a:bodyPr/>
          <a:lstStyle/>
          <a:p>
            <a:fld id="{B4B99691-FCFF-452C-BD88-ACF8E855E7F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227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5109" y="2576124"/>
            <a:ext cx="4840178" cy="4561129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68056" y="2567216"/>
            <a:ext cx="4840178" cy="4561129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A325-E943-4060-A89F-5035345F4AA7}" type="datetime1">
              <a:rPr lang="tr-TR" smtClean="0"/>
              <a:pPr/>
              <a:t>27.07.2023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700" y="862542"/>
            <a:ext cx="1782336" cy="6125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6696" y="951174"/>
            <a:ext cx="874903" cy="440855"/>
          </a:xfrm>
        </p:spPr>
        <p:txBody>
          <a:bodyPr/>
          <a:lstStyle/>
          <a:p>
            <a:fld id="{B4B99691-FCFF-452C-BD88-ACF8E855E7F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267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7992" y="2381856"/>
            <a:ext cx="4479866" cy="695783"/>
          </a:xfrm>
        </p:spPr>
        <p:txBody>
          <a:bodyPr anchor="b">
            <a:noAutofit/>
          </a:bodyPr>
          <a:lstStyle>
            <a:lvl1pPr marL="0" indent="0">
              <a:buNone/>
              <a:defRPr sz="2693" b="0"/>
            </a:lvl1pPr>
            <a:lvl2pPr marL="512978" indent="0">
              <a:buNone/>
              <a:defRPr sz="2244" b="1"/>
            </a:lvl2pPr>
            <a:lvl3pPr marL="1025957" indent="0">
              <a:buNone/>
              <a:defRPr sz="2020" b="1"/>
            </a:lvl3pPr>
            <a:lvl4pPr marL="1538935" indent="0">
              <a:buNone/>
              <a:defRPr sz="1795" b="1"/>
            </a:lvl4pPr>
            <a:lvl5pPr marL="2051914" indent="0">
              <a:buNone/>
              <a:defRPr sz="1795" b="1"/>
            </a:lvl5pPr>
            <a:lvl6pPr marL="2564892" indent="0">
              <a:buNone/>
              <a:defRPr sz="1795" b="1"/>
            </a:lvl6pPr>
            <a:lvl7pPr marL="3077870" indent="0">
              <a:buNone/>
              <a:defRPr sz="1795" b="1"/>
            </a:lvl7pPr>
            <a:lvl8pPr marL="3590849" indent="0">
              <a:buNone/>
              <a:defRPr sz="1795" b="1"/>
            </a:lvl8pPr>
            <a:lvl9pPr marL="4103827" indent="0">
              <a:buNone/>
              <a:defRPr sz="1795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5110" y="3077640"/>
            <a:ext cx="4872749" cy="40497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422478" y="2377959"/>
            <a:ext cx="4486900" cy="695783"/>
          </a:xfrm>
        </p:spPr>
        <p:txBody>
          <a:bodyPr anchor="b">
            <a:noAutofit/>
          </a:bodyPr>
          <a:lstStyle>
            <a:lvl1pPr marL="0" indent="0">
              <a:buNone/>
              <a:defRPr sz="2693" b="0"/>
            </a:lvl1pPr>
            <a:lvl2pPr marL="512978" indent="0">
              <a:buNone/>
              <a:defRPr sz="2244" b="1"/>
            </a:lvl2pPr>
            <a:lvl3pPr marL="1025957" indent="0">
              <a:buNone/>
              <a:defRPr sz="2020" b="1"/>
            </a:lvl3pPr>
            <a:lvl4pPr marL="1538935" indent="0">
              <a:buNone/>
              <a:defRPr sz="1795" b="1"/>
            </a:lvl4pPr>
            <a:lvl5pPr marL="2051914" indent="0">
              <a:buNone/>
              <a:defRPr sz="1795" b="1"/>
            </a:lvl5pPr>
            <a:lvl6pPr marL="2564892" indent="0">
              <a:buNone/>
              <a:defRPr sz="1795" b="1"/>
            </a:lvl6pPr>
            <a:lvl7pPr marL="3077870" indent="0">
              <a:buNone/>
              <a:defRPr sz="1795" b="1"/>
            </a:lvl7pPr>
            <a:lvl8pPr marL="3590849" indent="0">
              <a:buNone/>
              <a:defRPr sz="1795" b="1"/>
            </a:lvl8pPr>
            <a:lvl9pPr marL="4103827" indent="0">
              <a:buNone/>
              <a:defRPr sz="1795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41363" y="3073743"/>
            <a:ext cx="4868015" cy="40497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A325-E943-4060-A89F-5035345F4AA7}" type="datetime1">
              <a:rPr lang="tr-TR" smtClean="0"/>
              <a:pPr/>
              <a:t>27.07.2023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700" y="862542"/>
            <a:ext cx="1782336" cy="6125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6696" y="951174"/>
            <a:ext cx="874903" cy="440855"/>
          </a:xfrm>
        </p:spPr>
        <p:txBody>
          <a:bodyPr/>
          <a:lstStyle/>
          <a:p>
            <a:fld id="{B4B99691-FCFF-452C-BD88-ACF8E855E7F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268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A325-E943-4060-A89F-5035345F4AA7}" type="datetime1">
              <a:rPr lang="tr-TR" smtClean="0"/>
              <a:pPr/>
              <a:t>27.07.2023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700" y="862542"/>
            <a:ext cx="1782336" cy="6125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9691-FCFF-452C-BD88-ACF8E855E7F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665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A325-E943-4060-A89F-5035345F4AA7}" type="datetime1">
              <a:rPr lang="tr-TR" smtClean="0"/>
              <a:pPr/>
              <a:t>27.07.2023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700" y="862542"/>
            <a:ext cx="1782336" cy="6125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9691-FCFF-452C-BD88-ACF8E855E7F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896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110" y="538610"/>
            <a:ext cx="3932852" cy="1178806"/>
          </a:xfrm>
        </p:spPr>
        <p:txBody>
          <a:bodyPr anchor="b"/>
          <a:lstStyle>
            <a:lvl1pPr algn="l">
              <a:defRPr sz="2244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453" y="538611"/>
            <a:ext cx="5813782" cy="6538066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05110" y="1930177"/>
            <a:ext cx="3932852" cy="5146497"/>
          </a:xfrm>
        </p:spPr>
        <p:txBody>
          <a:bodyPr/>
          <a:lstStyle>
            <a:lvl1pPr marL="0" indent="0">
              <a:buNone/>
              <a:defRPr sz="1571"/>
            </a:lvl1pPr>
            <a:lvl2pPr marL="512978" indent="0">
              <a:buNone/>
              <a:defRPr sz="1346"/>
            </a:lvl2pPr>
            <a:lvl3pPr marL="1025957" indent="0">
              <a:buNone/>
              <a:defRPr sz="1122"/>
            </a:lvl3pPr>
            <a:lvl4pPr marL="1538935" indent="0">
              <a:buNone/>
              <a:defRPr sz="1010"/>
            </a:lvl4pPr>
            <a:lvl5pPr marL="2051914" indent="0">
              <a:buNone/>
              <a:defRPr sz="1010"/>
            </a:lvl5pPr>
            <a:lvl6pPr marL="2564892" indent="0">
              <a:buNone/>
              <a:defRPr sz="1010"/>
            </a:lvl6pPr>
            <a:lvl7pPr marL="3077870" indent="0">
              <a:buNone/>
              <a:defRPr sz="1010"/>
            </a:lvl7pPr>
            <a:lvl8pPr marL="3590849" indent="0">
              <a:buNone/>
              <a:defRPr sz="1010"/>
            </a:lvl8pPr>
            <a:lvl9pPr marL="4103827" indent="0">
              <a:buNone/>
              <a:defRPr sz="101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A325-E943-4060-A89F-5035345F4AA7}" type="datetime1">
              <a:rPr lang="tr-TR" smtClean="0"/>
              <a:pPr/>
              <a:t>27.07.2023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700" y="862542"/>
            <a:ext cx="1782336" cy="6125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9691-FCFF-452C-BD88-ACF8E855E7F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902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110" y="5796280"/>
            <a:ext cx="10003126" cy="684284"/>
          </a:xfrm>
        </p:spPr>
        <p:txBody>
          <a:bodyPr anchor="b">
            <a:normAutofit/>
          </a:bodyPr>
          <a:lstStyle>
            <a:lvl1pPr algn="l">
              <a:defRPr sz="2693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05109" y="766662"/>
            <a:ext cx="10003126" cy="4654519"/>
          </a:xfrm>
        </p:spPr>
        <p:txBody>
          <a:bodyPr anchor="t">
            <a:normAutofit/>
          </a:bodyPr>
          <a:lstStyle>
            <a:lvl1pPr marL="0" indent="0" algn="ctr">
              <a:buNone/>
              <a:defRPr sz="1795"/>
            </a:lvl1pPr>
            <a:lvl2pPr marL="512978" indent="0">
              <a:buNone/>
              <a:defRPr sz="1795"/>
            </a:lvl2pPr>
            <a:lvl3pPr marL="1025957" indent="0">
              <a:buNone/>
              <a:defRPr sz="1795"/>
            </a:lvl3pPr>
            <a:lvl4pPr marL="1538935" indent="0">
              <a:buNone/>
              <a:defRPr sz="1795"/>
            </a:lvl4pPr>
            <a:lvl5pPr marL="2051914" indent="0">
              <a:buNone/>
              <a:defRPr sz="1795"/>
            </a:lvl5pPr>
            <a:lvl6pPr marL="2564892" indent="0">
              <a:buNone/>
              <a:defRPr sz="1795"/>
            </a:lvl6pPr>
            <a:lvl7pPr marL="3077870" indent="0">
              <a:buNone/>
              <a:defRPr sz="1795"/>
            </a:lvl7pPr>
            <a:lvl8pPr marL="3590849" indent="0">
              <a:buNone/>
              <a:defRPr sz="1795"/>
            </a:lvl8pPr>
            <a:lvl9pPr marL="4103827" indent="0">
              <a:buNone/>
              <a:defRPr sz="1795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05110" y="6480563"/>
            <a:ext cx="10003126" cy="596112"/>
          </a:xfrm>
        </p:spPr>
        <p:txBody>
          <a:bodyPr>
            <a:normAutofit/>
          </a:bodyPr>
          <a:lstStyle>
            <a:lvl1pPr marL="0" indent="0">
              <a:buNone/>
              <a:defRPr sz="1346"/>
            </a:lvl1pPr>
            <a:lvl2pPr marL="512978" indent="0">
              <a:buNone/>
              <a:defRPr sz="1346"/>
            </a:lvl2pPr>
            <a:lvl3pPr marL="1025957" indent="0">
              <a:buNone/>
              <a:defRPr sz="1122"/>
            </a:lvl3pPr>
            <a:lvl4pPr marL="1538935" indent="0">
              <a:buNone/>
              <a:defRPr sz="1010"/>
            </a:lvl4pPr>
            <a:lvl5pPr marL="2051914" indent="0">
              <a:buNone/>
              <a:defRPr sz="1010"/>
            </a:lvl5pPr>
            <a:lvl6pPr marL="2564892" indent="0">
              <a:buNone/>
              <a:defRPr sz="1010"/>
            </a:lvl6pPr>
            <a:lvl7pPr marL="3077870" indent="0">
              <a:buNone/>
              <a:defRPr sz="1010"/>
            </a:lvl7pPr>
            <a:lvl8pPr marL="3590849" indent="0">
              <a:buNone/>
              <a:defRPr sz="1010"/>
            </a:lvl8pPr>
            <a:lvl9pPr marL="4103827" indent="0">
              <a:buNone/>
              <a:defRPr sz="101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A325-E943-4060-A89F-5035345F4AA7}" type="datetime1">
              <a:rPr lang="tr-TR" smtClean="0"/>
              <a:pPr/>
              <a:t>27.07.2023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700" y="5930454"/>
            <a:ext cx="1782336" cy="6125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6696" y="6016617"/>
            <a:ext cx="874903" cy="440855"/>
          </a:xfrm>
        </p:spPr>
        <p:txBody>
          <a:bodyPr/>
          <a:lstStyle/>
          <a:p>
            <a:fld id="{B4B99691-FCFF-452C-BD88-ACF8E855E7F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919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50000"/>
                <a:lumOff val="50000"/>
              </a:schemeClr>
            </a:gs>
            <a:gs pos="100000">
              <a:schemeClr val="bg1">
                <a:lumMod val="85000"/>
              </a:schemeClr>
            </a:gs>
            <a:gs pos="94000">
              <a:srgbClr val="E8E8E8"/>
            </a:gs>
            <a:gs pos="69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76013"/>
            <a:ext cx="3199416" cy="8015529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30542" y="-948"/>
            <a:ext cx="2644201" cy="8275617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205192" cy="8280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09275" y="753555"/>
            <a:ext cx="9998960" cy="1546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5109" y="2576124"/>
            <a:ext cx="10003126" cy="4692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25783" y="7401935"/>
            <a:ext cx="1286136" cy="447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2A325-E943-4060-A89F-5035345F4AA7}" type="datetime1">
              <a:rPr lang="tr-TR" smtClean="0"/>
              <a:pPr/>
              <a:t>27.07.2023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5110" y="7408420"/>
            <a:ext cx="8549679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96696" y="951174"/>
            <a:ext cx="874903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44">
                <a:solidFill>
                  <a:srgbClr val="FEFFFF"/>
                </a:solidFill>
              </a:defRPr>
            </a:lvl1pPr>
          </a:lstStyle>
          <a:p>
            <a:fld id="{B4B99691-FCFF-452C-BD88-ACF8E855E7F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745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  <p:sldLayoutId id="2147483909" r:id="rId14"/>
    <p:sldLayoutId id="2147483910" r:id="rId15"/>
    <p:sldLayoutId id="2147483911" r:id="rId1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  <p:txStyles>
    <p:titleStyle>
      <a:lvl1pPr algn="l" defTabSz="512978" rtl="0" eaLnBrk="1" latinLnBrk="0" hangingPunct="1">
        <a:spcBef>
          <a:spcPct val="0"/>
        </a:spcBef>
        <a:buNone/>
        <a:defRPr sz="4039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84734" indent="-384734" algn="l" defTabSz="512978" rtl="0" eaLnBrk="1" latinLnBrk="0" hangingPunct="1">
        <a:spcBef>
          <a:spcPts val="1122"/>
        </a:spcBef>
        <a:spcAft>
          <a:spcPts val="0"/>
        </a:spcAft>
        <a:buClr>
          <a:schemeClr val="accent1"/>
        </a:buClr>
        <a:buFont typeface="Wingdings 3" charset="2"/>
        <a:buChar char=""/>
        <a:defRPr sz="20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33590" indent="-320612" algn="l" defTabSz="512978" rtl="0" eaLnBrk="1" latinLnBrk="0" hangingPunct="1">
        <a:spcBef>
          <a:spcPts val="1122"/>
        </a:spcBef>
        <a:spcAft>
          <a:spcPts val="0"/>
        </a:spcAft>
        <a:buClr>
          <a:schemeClr val="accent1"/>
        </a:buClr>
        <a:buFont typeface="Wingdings 3" charset="2"/>
        <a:buChar char=""/>
        <a:defRPr sz="179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82446" indent="-256489" algn="l" defTabSz="512978" rtl="0" eaLnBrk="1" latinLnBrk="0" hangingPunct="1">
        <a:spcBef>
          <a:spcPts val="1122"/>
        </a:spcBef>
        <a:spcAft>
          <a:spcPts val="0"/>
        </a:spcAft>
        <a:buClr>
          <a:schemeClr val="accent1"/>
        </a:buClr>
        <a:buFont typeface="Wingdings 3" charset="2"/>
        <a:buChar char=""/>
        <a:defRPr sz="15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95424" indent="-256489" algn="l" defTabSz="512978" rtl="0" eaLnBrk="1" latinLnBrk="0" hangingPunct="1">
        <a:spcBef>
          <a:spcPts val="112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4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308403" indent="-256489" algn="l" defTabSz="512978" rtl="0" eaLnBrk="1" latinLnBrk="0" hangingPunct="1">
        <a:spcBef>
          <a:spcPts val="112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4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821381" indent="-256489" algn="l" defTabSz="512978" rtl="0" eaLnBrk="1" latinLnBrk="0" hangingPunct="1">
        <a:spcBef>
          <a:spcPts val="112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4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334360" indent="-256489" algn="l" defTabSz="512978" rtl="0" eaLnBrk="1" latinLnBrk="0" hangingPunct="1">
        <a:spcBef>
          <a:spcPts val="112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4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847338" indent="-256489" algn="l" defTabSz="512978" rtl="0" eaLnBrk="1" latinLnBrk="0" hangingPunct="1">
        <a:spcBef>
          <a:spcPts val="112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4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360316" indent="-256489" algn="l" defTabSz="512978" rtl="0" eaLnBrk="1" latinLnBrk="0" hangingPunct="1">
        <a:spcBef>
          <a:spcPts val="112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4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978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1pPr>
      <a:lvl2pPr marL="512978" algn="l" defTabSz="512978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2pPr>
      <a:lvl3pPr marL="1025957" algn="l" defTabSz="512978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3pPr>
      <a:lvl4pPr marL="1538935" algn="l" defTabSz="512978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4pPr>
      <a:lvl5pPr marL="2051914" algn="l" defTabSz="512978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5pPr>
      <a:lvl6pPr marL="2564892" algn="l" defTabSz="512978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6pPr>
      <a:lvl7pPr marL="3077870" algn="l" defTabSz="512978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7pPr>
      <a:lvl8pPr marL="3590849" algn="l" defTabSz="512978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8pPr>
      <a:lvl9pPr marL="4103827" algn="l" defTabSz="512978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7"/>
          <p:cNvSpPr txBox="1">
            <a:spLocks/>
          </p:cNvSpPr>
          <p:nvPr/>
        </p:nvSpPr>
        <p:spPr>
          <a:xfrm>
            <a:off x="35488" y="32538"/>
            <a:ext cx="13644000" cy="8280000"/>
          </a:xfrm>
          <a:prstGeom prst="rect">
            <a:avLst/>
          </a:prstGeom>
          <a:ln w="12700">
            <a:solidFill>
              <a:srgbClr val="003366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84734" indent="-384734" algn="l" defTabSz="512978" rtl="0" eaLnBrk="1" latinLnBrk="0" hangingPunct="1">
              <a:spcBef>
                <a:spcPts val="1122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2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33590" indent="-320612" algn="l" defTabSz="512978" rtl="0" eaLnBrk="1" latinLnBrk="0" hangingPunct="1">
              <a:spcBef>
                <a:spcPts val="1122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79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82446" indent="-256489" algn="l" defTabSz="512978" rtl="0" eaLnBrk="1" latinLnBrk="0" hangingPunct="1">
              <a:spcBef>
                <a:spcPts val="1122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57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95424" indent="-256489" algn="l" defTabSz="512978" rtl="0" eaLnBrk="1" latinLnBrk="0" hangingPunct="1">
              <a:spcBef>
                <a:spcPts val="1122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346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308403" indent="-256489" algn="l" defTabSz="512978" rtl="0" eaLnBrk="1" latinLnBrk="0" hangingPunct="1">
              <a:spcBef>
                <a:spcPts val="1122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346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821381" indent="-256489" algn="l" defTabSz="512978" rtl="0" eaLnBrk="1" latinLnBrk="0" hangingPunct="1">
              <a:spcBef>
                <a:spcPts val="1122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346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334360" indent="-256489" algn="l" defTabSz="512978" rtl="0" eaLnBrk="1" latinLnBrk="0" hangingPunct="1">
              <a:spcBef>
                <a:spcPts val="1122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346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47338" indent="-256489" algn="l" defTabSz="512978" rtl="0" eaLnBrk="1" latinLnBrk="0" hangingPunct="1">
              <a:spcBef>
                <a:spcPts val="1122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346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60316" indent="-256489" algn="l" defTabSz="512978" rtl="0" eaLnBrk="1" latinLnBrk="0" hangingPunct="1">
              <a:spcBef>
                <a:spcPts val="1122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346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94" lvl="1" indent="-309596">
              <a:spcBef>
                <a:spcPts val="0"/>
              </a:spcBef>
              <a:buFont typeface="Wingdings 3" charset="2"/>
              <a:buNone/>
            </a:pPr>
            <a:endParaRPr lang="tr-TR" smtClean="0">
              <a:solidFill>
                <a:srgbClr val="002060"/>
              </a:solidFill>
            </a:endParaRPr>
          </a:p>
          <a:p>
            <a:pPr marL="400094" lvl="1" indent="-309596">
              <a:spcBef>
                <a:spcPts val="0"/>
              </a:spcBef>
              <a:buFont typeface="Wingdings 3" charset="2"/>
              <a:buNone/>
            </a:pPr>
            <a:endParaRPr lang="tr-TR" smtClean="0">
              <a:solidFill>
                <a:srgbClr val="002060"/>
              </a:solidFill>
            </a:endParaRPr>
          </a:p>
          <a:p>
            <a:pPr marL="400094" lvl="1" indent="-309596">
              <a:spcBef>
                <a:spcPts val="0"/>
              </a:spcBef>
              <a:buFont typeface="Wingdings 3" charset="2"/>
              <a:buNone/>
            </a:pPr>
            <a:endParaRPr lang="tr-TR" smtClean="0">
              <a:solidFill>
                <a:srgbClr val="002060"/>
              </a:solidFill>
            </a:endParaRPr>
          </a:p>
          <a:p>
            <a:pPr marL="400094" lvl="1" indent="-309596">
              <a:spcBef>
                <a:spcPts val="0"/>
              </a:spcBef>
              <a:buFont typeface="Wingdings 3" charset="2"/>
              <a:buNone/>
            </a:pPr>
            <a:endParaRPr lang="tr-TR" b="1" dirty="0" smtClean="0">
              <a:solidFill>
                <a:srgbClr val="002060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926406" y="2340919"/>
            <a:ext cx="7560000" cy="411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8050" indent="-265117" algn="just">
              <a:spcBef>
                <a:spcPts val="1200"/>
              </a:spcBef>
              <a:spcAft>
                <a:spcPts val="600"/>
              </a:spcAft>
              <a:buClr>
                <a:srgbClr val="6666FF"/>
              </a:buClr>
              <a:buFont typeface="Wingdings" panose="05000000000000000000" pitchFamily="2" charset="2"/>
              <a:buChar char="§"/>
            </a:pPr>
            <a:endParaRPr lang="tr-TR" dirty="0"/>
          </a:p>
        </p:txBody>
      </p:sp>
      <p:sp>
        <p:nvSpPr>
          <p:cNvPr id="10" name="Dikdörtgen 9"/>
          <p:cNvSpPr/>
          <p:nvPr/>
        </p:nvSpPr>
        <p:spPr>
          <a:xfrm>
            <a:off x="482988" y="386398"/>
            <a:ext cx="8671902" cy="8280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0">
                <a:schemeClr val="bg1">
                  <a:shade val="67500"/>
                  <a:satMod val="115000"/>
                </a:schemeClr>
              </a:gs>
              <a:gs pos="68000">
                <a:srgbClr val="F2F2F2"/>
              </a:gs>
              <a:gs pos="77000">
                <a:srgbClr val="F4F4F4"/>
              </a:gs>
              <a:gs pos="95000">
                <a:srgbClr val="FBFBFB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0000" tIns="45720" rIns="18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892175" defTabSz="466768">
              <a:tabLst>
                <a:tab pos="1881188" algn="l"/>
                <a:tab pos="1978025" algn="l"/>
              </a:tabLst>
            </a:pPr>
            <a:r>
              <a:rPr lang="tr-TR" sz="3600" b="1" spc="250" dirty="0" smtClean="0">
                <a:solidFill>
                  <a:srgbClr val="003366"/>
                </a:solidFill>
              </a:rPr>
              <a:t>ERASMUS+ PROGRAMI</a:t>
            </a:r>
            <a:endParaRPr lang="tr-TR" sz="3600" spc="250" dirty="0">
              <a:solidFill>
                <a:srgbClr val="6666FF"/>
              </a:solidFill>
            </a:endParaRPr>
          </a:p>
        </p:txBody>
      </p:sp>
      <p:pic>
        <p:nvPicPr>
          <p:cNvPr id="12" name="Picture 2" descr="kÄ±rklareli Ã¼niversitesi ile ilgili gÃ¶rsel sonucu"/>
          <p:cNvPicPr>
            <a:picLocks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07908" y="425740"/>
            <a:ext cx="720000" cy="7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Dikdörtgen 17"/>
          <p:cNvSpPr/>
          <p:nvPr/>
        </p:nvSpPr>
        <p:spPr>
          <a:xfrm>
            <a:off x="8797378" y="7685574"/>
            <a:ext cx="4882110" cy="523220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0">
                <a:schemeClr val="bg1">
                  <a:lumMod val="85000"/>
                </a:schemeClr>
              </a:gs>
              <a:gs pos="9000">
                <a:srgbClr val="F0F0F0"/>
              </a:gs>
              <a:gs pos="0">
                <a:schemeClr val="bg1">
                  <a:lumMod val="85000"/>
                </a:schemeClr>
              </a:gs>
              <a:gs pos="81000">
                <a:schemeClr val="bg1"/>
              </a:gs>
            </a:gsLst>
            <a:lin ang="10800000" scaled="1"/>
            <a:tileRect/>
          </a:gradFill>
        </p:spPr>
        <p:txBody>
          <a:bodyPr wrap="square" rIns="216000" anchor="ctr">
            <a:spAutoFit/>
          </a:bodyPr>
          <a:lstStyle/>
          <a:p>
            <a:pPr indent="447675" algn="r"/>
            <a:r>
              <a:rPr lang="tr-TR" sz="1400" spc="53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KIRKLARELİ ÜNİVERSİTESİ </a:t>
            </a:r>
          </a:p>
          <a:p>
            <a:pPr indent="447675" algn="r"/>
            <a:r>
              <a:rPr lang="tr-TR" sz="1400" spc="300" dirty="0">
                <a:solidFill>
                  <a:srgbClr val="336699"/>
                </a:solidFill>
                <a:latin typeface="Century Gothic" panose="020B0502020202020204" pitchFamily="34" charset="0"/>
              </a:rPr>
              <a:t>ERASMUS </a:t>
            </a:r>
            <a:r>
              <a:rPr lang="tr-TR" sz="1400" spc="300" dirty="0" smtClean="0">
                <a:solidFill>
                  <a:srgbClr val="336699"/>
                </a:solidFill>
                <a:latin typeface="Century Gothic" panose="020B0502020202020204" pitchFamily="34" charset="0"/>
              </a:rPr>
              <a:t>KOORDİNATÖRLÜĞÜ</a:t>
            </a:r>
            <a:endParaRPr lang="tr-TR" sz="1400" spc="300" dirty="0">
              <a:solidFill>
                <a:srgbClr val="336699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9" name="Tablo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224574"/>
              </p:ext>
            </p:extLst>
          </p:nvPr>
        </p:nvGraphicFramePr>
        <p:xfrm>
          <a:off x="8797378" y="2482014"/>
          <a:ext cx="4613822" cy="5166495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613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66495">
                <a:tc>
                  <a:txBody>
                    <a:bodyPr/>
                    <a:lstStyle/>
                    <a:p>
                      <a:pPr marL="87313" indent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Tx/>
                        <a:buNone/>
                      </a:pPr>
                      <a:endParaRPr lang="tr-TR" sz="2400" b="0" i="0" baseline="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9525" cap="rnd" cmpd="sng" algn="ctr">
                      <a:noFill/>
                      <a:prstDash val="solid"/>
                    </a:lnL>
                    <a:lnR>
                      <a:noFill/>
                    </a:lnR>
                    <a:lnT w="9525" cap="rnd" cmpd="sng" algn="ctr">
                      <a:noFill/>
                      <a:prstDash val="solid"/>
                    </a:lnT>
                    <a:lnB w="9525" cap="rnd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472" y="3962322"/>
            <a:ext cx="4353921" cy="357759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850" y="296263"/>
            <a:ext cx="3748677" cy="978954"/>
          </a:xfrm>
          <a:prstGeom prst="rect">
            <a:avLst/>
          </a:prstGeom>
        </p:spPr>
      </p:pic>
      <p:sp>
        <p:nvSpPr>
          <p:cNvPr id="15" name="Dikdörtgen 28"/>
          <p:cNvSpPr/>
          <p:nvPr/>
        </p:nvSpPr>
        <p:spPr>
          <a:xfrm>
            <a:off x="632778" y="1607600"/>
            <a:ext cx="7762703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>
              <a:spcBef>
                <a:spcPts val="1200"/>
              </a:spcBef>
              <a:spcAft>
                <a:spcPts val="1200"/>
              </a:spcAft>
              <a:buClr>
                <a:srgbClr val="9999FF"/>
              </a:buClr>
              <a:buFont typeface="Wingdings" panose="05000000000000000000" pitchFamily="2" charset="2"/>
              <a:buChar char="§"/>
            </a:pPr>
            <a:r>
              <a:rPr lang="tr-TR" sz="2400" dirty="0" smtClean="0"/>
              <a:t>Değişim programı</a:t>
            </a:r>
          </a:p>
          <a:p>
            <a:pPr marL="265113" lvl="0" indent="-265113">
              <a:spcBef>
                <a:spcPts val="1200"/>
              </a:spcBef>
              <a:spcAft>
                <a:spcPts val="1200"/>
              </a:spcAft>
              <a:buClr>
                <a:srgbClr val="9999FF"/>
              </a:buClr>
              <a:buFont typeface="Wingdings" panose="05000000000000000000" pitchFamily="2" charset="2"/>
              <a:buChar char="§"/>
            </a:pPr>
            <a:r>
              <a:rPr lang="tr-TR" sz="2400" dirty="0" smtClean="0"/>
              <a:t>Yabancı Dil Sınavı (Yazılı &amp; Sözlü)</a:t>
            </a:r>
          </a:p>
          <a:p>
            <a:pPr marL="265113" indent="-265113">
              <a:spcBef>
                <a:spcPts val="1200"/>
              </a:spcBef>
              <a:spcAft>
                <a:spcPts val="1200"/>
              </a:spcAft>
              <a:buClr>
                <a:srgbClr val="9999FF"/>
              </a:buClr>
              <a:buFont typeface="Wingdings" panose="05000000000000000000" pitchFamily="2" charset="2"/>
              <a:buChar char="§"/>
            </a:pPr>
            <a:r>
              <a:rPr lang="tr-TR" sz="2400" dirty="0"/>
              <a:t>Öğrenim / </a:t>
            </a:r>
            <a:r>
              <a:rPr lang="tr-TR" sz="2400" dirty="0" smtClean="0"/>
              <a:t>Staj Hareketliliği Başvuruları</a:t>
            </a:r>
          </a:p>
          <a:p>
            <a:pPr marL="265113" lvl="0" indent="-265113">
              <a:spcBef>
                <a:spcPts val="1200"/>
              </a:spcBef>
              <a:spcAft>
                <a:spcPts val="1200"/>
              </a:spcAft>
              <a:buClr>
                <a:srgbClr val="9999FF"/>
              </a:buClr>
              <a:buFont typeface="Wingdings" panose="05000000000000000000" pitchFamily="2" charset="2"/>
              <a:buChar char="§"/>
            </a:pPr>
            <a:r>
              <a:rPr lang="tr-TR" sz="2400" dirty="0" err="1" smtClean="0"/>
              <a:t>Kurumlararası</a:t>
            </a:r>
            <a:r>
              <a:rPr lang="tr-TR" sz="2400" dirty="0" smtClean="0"/>
              <a:t> Anlaşmalar:</a:t>
            </a:r>
          </a:p>
          <a:p>
            <a:pPr marL="457200" lvl="0" indent="-457200">
              <a:spcBef>
                <a:spcPts val="1200"/>
              </a:spcBef>
              <a:spcAft>
                <a:spcPts val="1200"/>
              </a:spcAft>
              <a:buClr>
                <a:srgbClr val="9999FF"/>
              </a:buClr>
              <a:buFont typeface="Courier New" panose="02070309020205020404" pitchFamily="49" charset="0"/>
              <a:buChar char="o"/>
            </a:pPr>
            <a:r>
              <a:rPr lang="tr-TR" sz="2400" dirty="0" smtClean="0"/>
              <a:t>18 </a:t>
            </a:r>
            <a:r>
              <a:rPr lang="tr-TR" sz="2400" dirty="0"/>
              <a:t>AB ülkesi – 77 Üniversite</a:t>
            </a:r>
          </a:p>
          <a:p>
            <a:pPr marL="457200" lvl="0" indent="-457200">
              <a:spcBef>
                <a:spcPts val="1200"/>
              </a:spcBef>
              <a:spcAft>
                <a:spcPts val="1200"/>
              </a:spcAft>
              <a:buClr>
                <a:srgbClr val="9999FF"/>
              </a:buClr>
              <a:buFont typeface="Courier New" panose="02070309020205020404" pitchFamily="49" charset="0"/>
              <a:buChar char="o"/>
            </a:pPr>
            <a:r>
              <a:rPr lang="tr-TR" sz="2400" dirty="0"/>
              <a:t>8 AB dışı ülke – 15 </a:t>
            </a:r>
            <a:r>
              <a:rPr lang="tr-TR" sz="2400" dirty="0" smtClean="0"/>
              <a:t>Üniversite</a:t>
            </a:r>
          </a:p>
          <a:p>
            <a:pPr marL="457200" lvl="0" indent="-457200">
              <a:spcBef>
                <a:spcPts val="1200"/>
              </a:spcBef>
              <a:spcAft>
                <a:spcPts val="1200"/>
              </a:spcAft>
              <a:buClr>
                <a:srgbClr val="9999FF"/>
              </a:buClr>
              <a:buFont typeface="Wingdings" panose="05000000000000000000" pitchFamily="2" charset="2"/>
              <a:buChar char="§"/>
            </a:pPr>
            <a:r>
              <a:rPr lang="tr-TR" sz="2400" dirty="0" smtClean="0"/>
              <a:t>Öğrenim Hareketliliği: 1 dönem ya da 1 akademik yıl boyunca</a:t>
            </a:r>
          </a:p>
          <a:p>
            <a:pPr marL="457200" lvl="0" indent="-457200">
              <a:spcBef>
                <a:spcPts val="1200"/>
              </a:spcBef>
              <a:spcAft>
                <a:spcPts val="1200"/>
              </a:spcAft>
              <a:buClr>
                <a:srgbClr val="9999FF"/>
              </a:buClr>
              <a:buFont typeface="Wingdings" panose="05000000000000000000" pitchFamily="2" charset="2"/>
              <a:buChar char="§"/>
            </a:pPr>
            <a:r>
              <a:rPr lang="tr-TR" sz="2400" dirty="0" smtClean="0"/>
              <a:t>Staj Hareketliliği: Yaz dönemi</a:t>
            </a:r>
          </a:p>
          <a:p>
            <a:pPr marL="457200" lvl="0" indent="-457200">
              <a:spcBef>
                <a:spcPts val="1200"/>
              </a:spcBef>
              <a:spcAft>
                <a:spcPts val="1200"/>
              </a:spcAft>
              <a:buClr>
                <a:srgbClr val="9999FF"/>
              </a:buClr>
              <a:buFont typeface="Wingdings" panose="05000000000000000000" pitchFamily="2" charset="2"/>
              <a:buChar char="§"/>
            </a:pPr>
            <a:r>
              <a:rPr lang="tr-TR" sz="2400" dirty="0" smtClean="0"/>
              <a:t>Programdan Yararlanan Öğrenci Sayısı (</a:t>
            </a:r>
            <a:r>
              <a:rPr lang="tr-TR" sz="2400" dirty="0" smtClean="0"/>
              <a:t>Yıllık): Öğrenim</a:t>
            </a:r>
            <a:r>
              <a:rPr lang="tr-TR" sz="2400" dirty="0"/>
              <a:t>:</a:t>
            </a:r>
            <a:r>
              <a:rPr lang="tr-TR" sz="2400" dirty="0" smtClean="0"/>
              <a:t> 25                       Staj: 20 </a:t>
            </a:r>
            <a:endParaRPr lang="tr-TR" sz="2400" dirty="0" smtClean="0"/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769" y="2241465"/>
            <a:ext cx="4613822" cy="141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6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7"/>
          <p:cNvSpPr txBox="1">
            <a:spLocks/>
          </p:cNvSpPr>
          <p:nvPr/>
        </p:nvSpPr>
        <p:spPr>
          <a:xfrm>
            <a:off x="35488" y="32538"/>
            <a:ext cx="13644000" cy="8280000"/>
          </a:xfrm>
          <a:prstGeom prst="rect">
            <a:avLst/>
          </a:prstGeom>
          <a:ln w="12700">
            <a:solidFill>
              <a:srgbClr val="003366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84734" indent="-384734" algn="l" defTabSz="512978" rtl="0" eaLnBrk="1" latinLnBrk="0" hangingPunct="1">
              <a:spcBef>
                <a:spcPts val="1122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2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33590" indent="-320612" algn="l" defTabSz="512978" rtl="0" eaLnBrk="1" latinLnBrk="0" hangingPunct="1">
              <a:spcBef>
                <a:spcPts val="1122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79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82446" indent="-256489" algn="l" defTabSz="512978" rtl="0" eaLnBrk="1" latinLnBrk="0" hangingPunct="1">
              <a:spcBef>
                <a:spcPts val="1122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57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95424" indent="-256489" algn="l" defTabSz="512978" rtl="0" eaLnBrk="1" latinLnBrk="0" hangingPunct="1">
              <a:spcBef>
                <a:spcPts val="1122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346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308403" indent="-256489" algn="l" defTabSz="512978" rtl="0" eaLnBrk="1" latinLnBrk="0" hangingPunct="1">
              <a:spcBef>
                <a:spcPts val="1122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346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821381" indent="-256489" algn="l" defTabSz="512978" rtl="0" eaLnBrk="1" latinLnBrk="0" hangingPunct="1">
              <a:spcBef>
                <a:spcPts val="1122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346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334360" indent="-256489" algn="l" defTabSz="512978" rtl="0" eaLnBrk="1" latinLnBrk="0" hangingPunct="1">
              <a:spcBef>
                <a:spcPts val="1122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346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47338" indent="-256489" algn="l" defTabSz="512978" rtl="0" eaLnBrk="1" latinLnBrk="0" hangingPunct="1">
              <a:spcBef>
                <a:spcPts val="1122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346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60316" indent="-256489" algn="l" defTabSz="512978" rtl="0" eaLnBrk="1" latinLnBrk="0" hangingPunct="1">
              <a:spcBef>
                <a:spcPts val="1122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346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94" lvl="1" indent="-309596">
              <a:spcBef>
                <a:spcPts val="0"/>
              </a:spcBef>
              <a:buFont typeface="Wingdings 3" charset="2"/>
              <a:buNone/>
            </a:pPr>
            <a:endParaRPr lang="tr-TR" smtClean="0">
              <a:solidFill>
                <a:srgbClr val="002060"/>
              </a:solidFill>
            </a:endParaRPr>
          </a:p>
          <a:p>
            <a:pPr marL="400094" lvl="1" indent="-309596">
              <a:spcBef>
                <a:spcPts val="0"/>
              </a:spcBef>
              <a:buFont typeface="Wingdings 3" charset="2"/>
              <a:buNone/>
            </a:pPr>
            <a:endParaRPr lang="tr-TR" smtClean="0">
              <a:solidFill>
                <a:srgbClr val="002060"/>
              </a:solidFill>
            </a:endParaRPr>
          </a:p>
          <a:p>
            <a:pPr marL="400094" lvl="1" indent="-309596">
              <a:spcBef>
                <a:spcPts val="0"/>
              </a:spcBef>
              <a:buFont typeface="Wingdings 3" charset="2"/>
              <a:buNone/>
            </a:pPr>
            <a:endParaRPr lang="tr-TR" smtClean="0">
              <a:solidFill>
                <a:srgbClr val="002060"/>
              </a:solidFill>
            </a:endParaRPr>
          </a:p>
          <a:p>
            <a:pPr marL="400094" lvl="1" indent="-309596">
              <a:spcBef>
                <a:spcPts val="0"/>
              </a:spcBef>
              <a:buFont typeface="Wingdings 3" charset="2"/>
              <a:buNone/>
            </a:pPr>
            <a:endParaRPr lang="tr-TR" b="1" dirty="0" smtClean="0">
              <a:solidFill>
                <a:srgbClr val="002060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926406" y="2340919"/>
            <a:ext cx="7560000" cy="411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8050" indent="-265117" algn="just">
              <a:spcBef>
                <a:spcPts val="1200"/>
              </a:spcBef>
              <a:spcAft>
                <a:spcPts val="600"/>
              </a:spcAft>
              <a:buClr>
                <a:srgbClr val="6666FF"/>
              </a:buClr>
              <a:buFont typeface="Wingdings" panose="05000000000000000000" pitchFamily="2" charset="2"/>
              <a:buChar char="§"/>
            </a:pPr>
            <a:endParaRPr lang="tr-TR" dirty="0"/>
          </a:p>
        </p:txBody>
      </p:sp>
      <p:sp>
        <p:nvSpPr>
          <p:cNvPr id="10" name="Dikdörtgen 9"/>
          <p:cNvSpPr/>
          <p:nvPr/>
        </p:nvSpPr>
        <p:spPr>
          <a:xfrm>
            <a:off x="482988" y="386398"/>
            <a:ext cx="8671902" cy="8280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0">
                <a:schemeClr val="bg1">
                  <a:shade val="67500"/>
                  <a:satMod val="115000"/>
                </a:schemeClr>
              </a:gs>
              <a:gs pos="68000">
                <a:srgbClr val="F2F2F2"/>
              </a:gs>
              <a:gs pos="77000">
                <a:srgbClr val="F4F4F4"/>
              </a:gs>
              <a:gs pos="95000">
                <a:srgbClr val="FBFBFB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0000" tIns="45720" rIns="18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892175" defTabSz="466768">
              <a:tabLst>
                <a:tab pos="1881188" algn="l"/>
                <a:tab pos="1978025" algn="l"/>
              </a:tabLst>
            </a:pPr>
            <a:r>
              <a:rPr lang="tr-TR" sz="3600" b="1" spc="250" dirty="0" smtClean="0">
                <a:solidFill>
                  <a:srgbClr val="003366"/>
                </a:solidFill>
              </a:rPr>
              <a:t>ERASMUS+ PROGRAMI</a:t>
            </a:r>
            <a:endParaRPr lang="tr-TR" sz="3600" spc="250" dirty="0">
              <a:solidFill>
                <a:srgbClr val="6666FF"/>
              </a:solidFill>
            </a:endParaRPr>
          </a:p>
        </p:txBody>
      </p:sp>
      <p:pic>
        <p:nvPicPr>
          <p:cNvPr id="12" name="Picture 2" descr="kÄ±rklareli Ã¼niversitesi ile ilgili gÃ¶rsel sonucu"/>
          <p:cNvPicPr>
            <a:picLocks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07908" y="425740"/>
            <a:ext cx="720000" cy="7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Dikdörtgen 17"/>
          <p:cNvSpPr/>
          <p:nvPr/>
        </p:nvSpPr>
        <p:spPr>
          <a:xfrm>
            <a:off x="8797378" y="7685574"/>
            <a:ext cx="4882110" cy="523220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0">
                <a:schemeClr val="bg1">
                  <a:lumMod val="85000"/>
                </a:schemeClr>
              </a:gs>
              <a:gs pos="9000">
                <a:srgbClr val="F0F0F0"/>
              </a:gs>
              <a:gs pos="0">
                <a:schemeClr val="bg1">
                  <a:lumMod val="85000"/>
                </a:schemeClr>
              </a:gs>
              <a:gs pos="81000">
                <a:schemeClr val="bg1"/>
              </a:gs>
            </a:gsLst>
            <a:lin ang="10800000" scaled="1"/>
            <a:tileRect/>
          </a:gradFill>
        </p:spPr>
        <p:txBody>
          <a:bodyPr wrap="square" rIns="216000" anchor="ctr">
            <a:spAutoFit/>
          </a:bodyPr>
          <a:lstStyle/>
          <a:p>
            <a:pPr indent="447675" algn="r"/>
            <a:r>
              <a:rPr lang="tr-TR" sz="1400" spc="53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KIRKLARELİ ÜNİVERSİTESİ </a:t>
            </a:r>
          </a:p>
          <a:p>
            <a:pPr indent="447675" algn="r"/>
            <a:r>
              <a:rPr lang="tr-TR" sz="1400" spc="300" dirty="0">
                <a:solidFill>
                  <a:srgbClr val="336699"/>
                </a:solidFill>
                <a:latin typeface="Century Gothic" panose="020B0502020202020204" pitchFamily="34" charset="0"/>
              </a:rPr>
              <a:t>ERASMUS </a:t>
            </a:r>
            <a:r>
              <a:rPr lang="tr-TR" sz="1400" spc="300" dirty="0" smtClean="0">
                <a:solidFill>
                  <a:srgbClr val="336699"/>
                </a:solidFill>
                <a:latin typeface="Century Gothic" panose="020B0502020202020204" pitchFamily="34" charset="0"/>
              </a:rPr>
              <a:t>KOORDİNATÖRLÜĞÜ</a:t>
            </a:r>
            <a:endParaRPr lang="tr-TR" sz="1400" spc="300" dirty="0">
              <a:solidFill>
                <a:srgbClr val="336699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9" name="Tablo 18"/>
          <p:cNvGraphicFramePr>
            <a:graphicFrameLocks noGrp="1"/>
          </p:cNvGraphicFramePr>
          <p:nvPr>
            <p:extLst/>
          </p:nvPr>
        </p:nvGraphicFramePr>
        <p:xfrm>
          <a:off x="8797378" y="2482014"/>
          <a:ext cx="4613822" cy="5166495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613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66495">
                <a:tc>
                  <a:txBody>
                    <a:bodyPr/>
                    <a:lstStyle/>
                    <a:p>
                      <a:pPr marL="87313" indent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Tx/>
                        <a:buNone/>
                      </a:pPr>
                      <a:endParaRPr lang="tr-TR" sz="2400" b="0" i="0" baseline="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9525" cap="rnd" cmpd="sng" algn="ctr">
                      <a:noFill/>
                      <a:prstDash val="solid"/>
                    </a:lnL>
                    <a:lnR>
                      <a:noFill/>
                    </a:lnR>
                    <a:lnT w="9525" cap="rnd" cmpd="sng" algn="ctr">
                      <a:noFill/>
                      <a:prstDash val="solid"/>
                    </a:lnT>
                    <a:lnB w="9525" cap="rnd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Resi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850" y="296263"/>
            <a:ext cx="3748677" cy="978954"/>
          </a:xfrm>
          <a:prstGeom prst="rect">
            <a:avLst/>
          </a:prstGeom>
        </p:spPr>
      </p:pic>
      <p:sp>
        <p:nvSpPr>
          <p:cNvPr id="15" name="Dikdörtgen 28"/>
          <p:cNvSpPr/>
          <p:nvPr/>
        </p:nvSpPr>
        <p:spPr>
          <a:xfrm>
            <a:off x="482988" y="1373234"/>
            <a:ext cx="8192698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>
              <a:spcBef>
                <a:spcPts val="600"/>
              </a:spcBef>
              <a:spcAft>
                <a:spcPts val="600"/>
              </a:spcAft>
              <a:buClr>
                <a:srgbClr val="9999FF"/>
              </a:buClr>
              <a:buFont typeface="Wingdings" panose="05000000000000000000" pitchFamily="2" charset="2"/>
              <a:buChar char="§"/>
            </a:pPr>
            <a:r>
              <a:rPr lang="tr-TR" sz="2400" dirty="0" smtClean="0"/>
              <a:t>Başvuru şartları:</a:t>
            </a:r>
          </a:p>
          <a:p>
            <a:pPr marL="265113" lvl="0" indent="-265113">
              <a:spcBef>
                <a:spcPts val="600"/>
              </a:spcBef>
              <a:spcAft>
                <a:spcPts val="600"/>
              </a:spcAft>
              <a:buClr>
                <a:srgbClr val="9999FF"/>
              </a:buClr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rgbClr val="336699"/>
                </a:solidFill>
              </a:rPr>
              <a:t>1. ADIM: </a:t>
            </a:r>
            <a:r>
              <a:rPr lang="tr-TR" sz="2400" dirty="0"/>
              <a:t>Erasmus+ yabancı dil </a:t>
            </a:r>
            <a:r>
              <a:rPr lang="tr-TR" sz="2400" b="1" dirty="0"/>
              <a:t>yazılı</a:t>
            </a:r>
            <a:r>
              <a:rPr lang="tr-TR" sz="2400" dirty="0"/>
              <a:t> sınavı başvurusu yapıp sınava girmek ve başarı kriterini sağlamak</a:t>
            </a:r>
          </a:p>
          <a:p>
            <a:pPr marL="265113" lvl="0" indent="-265113">
              <a:spcBef>
                <a:spcPts val="600"/>
              </a:spcBef>
              <a:spcAft>
                <a:spcPts val="600"/>
              </a:spcAft>
              <a:buClr>
                <a:srgbClr val="9999FF"/>
              </a:buClr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rgbClr val="336699"/>
                </a:solidFill>
              </a:rPr>
              <a:t>2. ADIM:</a:t>
            </a: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tr-TR" sz="2400" b="1" dirty="0"/>
              <a:t>Sözlü</a:t>
            </a:r>
            <a:r>
              <a:rPr lang="tr-TR" sz="2400" dirty="0"/>
              <a:t> sınava girmek</a:t>
            </a:r>
          </a:p>
          <a:p>
            <a:pPr marL="265113" lvl="0" indent="-265113">
              <a:spcBef>
                <a:spcPts val="600"/>
              </a:spcBef>
              <a:spcAft>
                <a:spcPts val="600"/>
              </a:spcAft>
              <a:buClr>
                <a:srgbClr val="9999FF"/>
              </a:buClr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rgbClr val="336699"/>
                </a:solidFill>
              </a:rPr>
              <a:t>3. ADIM: </a:t>
            </a:r>
            <a:r>
              <a:rPr lang="tr-TR" sz="2400" dirty="0"/>
              <a:t>Erasmus+ hareketlilik (</a:t>
            </a:r>
            <a:r>
              <a:rPr lang="tr-TR" sz="2400" b="1" dirty="0"/>
              <a:t>öğrenim / staj</a:t>
            </a:r>
            <a:r>
              <a:rPr lang="tr-TR" sz="2400" dirty="0"/>
              <a:t>) başvurularını </a:t>
            </a:r>
            <a:r>
              <a:rPr lang="tr-TR" sz="2400" dirty="0" smtClean="0"/>
              <a:t>yapmak</a:t>
            </a:r>
          </a:p>
          <a:p>
            <a:pPr marL="265113" lvl="0" indent="-265113">
              <a:spcBef>
                <a:spcPts val="600"/>
              </a:spcBef>
              <a:spcAft>
                <a:spcPts val="600"/>
              </a:spcAft>
              <a:buClr>
                <a:srgbClr val="9999FF"/>
              </a:buClr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rgbClr val="336699"/>
                </a:solidFill>
              </a:rPr>
              <a:t>Tam zamanlı </a:t>
            </a:r>
            <a:r>
              <a:rPr lang="tr-TR" sz="2400" dirty="0"/>
              <a:t>öğrenci olmak</a:t>
            </a:r>
          </a:p>
          <a:p>
            <a:pPr marL="265113" lvl="0" indent="-265113">
              <a:spcBef>
                <a:spcPts val="600"/>
              </a:spcBef>
              <a:spcAft>
                <a:spcPts val="600"/>
              </a:spcAft>
              <a:buClr>
                <a:srgbClr val="9999FF"/>
              </a:buClr>
              <a:buFont typeface="Wingdings" panose="05000000000000000000" pitchFamily="2" charset="2"/>
              <a:buChar char="§"/>
            </a:pPr>
            <a:r>
              <a:rPr lang="tr-TR" sz="2400" dirty="0"/>
              <a:t>Yabancı dil sınav not </a:t>
            </a:r>
            <a:r>
              <a:rPr lang="tr-TR" sz="2400" dirty="0" smtClean="0"/>
              <a:t>ortalamasında </a:t>
            </a:r>
            <a:r>
              <a:rPr lang="tr-TR" sz="2400" dirty="0">
                <a:solidFill>
                  <a:srgbClr val="336699"/>
                </a:solidFill>
              </a:rPr>
              <a:t>başarı kriteri</a:t>
            </a:r>
            <a:r>
              <a:rPr lang="tr-TR" sz="2400" dirty="0" smtClean="0"/>
              <a:t>ni sağlamak</a:t>
            </a:r>
            <a:endParaRPr lang="tr-TR" sz="2400" dirty="0"/>
          </a:p>
          <a:p>
            <a:pPr marL="265113" lvl="0" indent="-265113">
              <a:spcBef>
                <a:spcPts val="600"/>
              </a:spcBef>
              <a:spcAft>
                <a:spcPts val="600"/>
              </a:spcAft>
              <a:buClr>
                <a:srgbClr val="9999FF"/>
              </a:buClr>
              <a:buFont typeface="Wingdings" panose="05000000000000000000" pitchFamily="2" charset="2"/>
              <a:buChar char="§"/>
            </a:pPr>
            <a:r>
              <a:rPr lang="tr-TR" sz="2400" dirty="0" err="1"/>
              <a:t>Önlisans</a:t>
            </a:r>
            <a:r>
              <a:rPr lang="tr-TR" sz="2400" dirty="0"/>
              <a:t> &amp; Lisans: en az </a:t>
            </a:r>
            <a:r>
              <a:rPr lang="tr-TR" sz="2400" dirty="0">
                <a:solidFill>
                  <a:srgbClr val="336699"/>
                </a:solidFill>
              </a:rPr>
              <a:t>2.20</a:t>
            </a:r>
            <a:r>
              <a:rPr lang="tr-TR" sz="2400" dirty="0"/>
              <a:t>/4.00 not </a:t>
            </a:r>
            <a:r>
              <a:rPr lang="tr-TR" sz="2400" dirty="0" err="1"/>
              <a:t>ort.</a:t>
            </a:r>
            <a:endParaRPr lang="tr-TR" sz="2400" dirty="0"/>
          </a:p>
          <a:p>
            <a:pPr marL="265113" lvl="0" indent="-265113">
              <a:spcBef>
                <a:spcPts val="600"/>
              </a:spcBef>
              <a:spcAft>
                <a:spcPts val="600"/>
              </a:spcAft>
              <a:buClr>
                <a:srgbClr val="9999FF"/>
              </a:buClr>
              <a:buFont typeface="Wingdings" panose="05000000000000000000" pitchFamily="2" charset="2"/>
              <a:buChar char="§"/>
            </a:pPr>
            <a:r>
              <a:rPr lang="tr-TR" sz="2400" dirty="0"/>
              <a:t>Yüksek Lisans &amp; Doktora: en az </a:t>
            </a:r>
            <a:r>
              <a:rPr lang="tr-TR" sz="2400" dirty="0" smtClean="0">
                <a:solidFill>
                  <a:srgbClr val="336699"/>
                </a:solidFill>
              </a:rPr>
              <a:t>2.50</a:t>
            </a:r>
            <a:r>
              <a:rPr lang="tr-TR" sz="2400" dirty="0" smtClean="0"/>
              <a:t>/4.00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9999FF"/>
              </a:buClr>
            </a:pP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5113" lvl="0" indent="-265113">
              <a:spcBef>
                <a:spcPts val="600"/>
              </a:spcBef>
              <a:spcAft>
                <a:spcPts val="600"/>
              </a:spcAft>
              <a:buClr>
                <a:srgbClr val="9999FF"/>
              </a:buClr>
              <a:buFont typeface="Wingdings" panose="05000000000000000000" pitchFamily="2" charset="2"/>
              <a:buChar char="§"/>
            </a:pPr>
            <a:r>
              <a:rPr lang="tr-TR" sz="2400" dirty="0" smtClean="0"/>
              <a:t>İletişim için:       </a:t>
            </a:r>
            <a:r>
              <a:rPr lang="tr-TR" sz="2000" b="1" dirty="0" smtClean="0">
                <a:solidFill>
                  <a:srgbClr val="3399FF"/>
                </a:solidFill>
              </a:rPr>
              <a:t>https://erasmus.klu.edu.tr/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9999FF"/>
              </a:buClr>
            </a:pPr>
            <a:r>
              <a:rPr lang="tr-TR" sz="2000" b="1" dirty="0" smtClean="0">
                <a:solidFill>
                  <a:srgbClr val="3399FF"/>
                </a:solidFill>
              </a:rPr>
              <a:t>                                   erasmus@klu.edu.tr  </a:t>
            </a:r>
            <a:endParaRPr lang="tr-TR" sz="2000" b="1" dirty="0">
              <a:solidFill>
                <a:srgbClr val="3399FF"/>
              </a:solidFill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206" y="2219718"/>
            <a:ext cx="3634474" cy="1952820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206" y="5003738"/>
            <a:ext cx="3713482" cy="1995463"/>
          </a:xfrm>
          <a:prstGeom prst="rect">
            <a:avLst/>
          </a:prstGeom>
        </p:spPr>
      </p:pic>
      <p:pic>
        <p:nvPicPr>
          <p:cNvPr id="21" name="Picture 2" descr="Font Awesome 5 ile Daha Hızlı – SUNIPEYK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6" t="8686" r="31059" b="9486"/>
          <a:stretch/>
        </p:blipFill>
        <p:spPr bwMode="auto">
          <a:xfrm>
            <a:off x="2539878" y="7041512"/>
            <a:ext cx="435318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esim 21"/>
          <p:cNvPicPr>
            <a:picLocks noChangeAspect="1"/>
          </p:cNvPicPr>
          <p:nvPr/>
        </p:nvPicPr>
        <p:blipFill rotWithShape="1">
          <a:blip r:embed="rId8"/>
          <a:srcRect l="56037" t="12135" r="31085" b="65648"/>
          <a:stretch/>
        </p:blipFill>
        <p:spPr>
          <a:xfrm>
            <a:off x="2418724" y="7549221"/>
            <a:ext cx="55647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4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76C10AEA55D845BFC5B9907BD03E78" ma:contentTypeVersion="5" ma:contentTypeDescription="Create a new document." ma:contentTypeScope="" ma:versionID="a5f5927352641852fd72c5aeaa44b966">
  <xsd:schema xmlns:xsd="http://www.w3.org/2001/XMLSchema" xmlns:xs="http://www.w3.org/2001/XMLSchema" xmlns:p="http://schemas.microsoft.com/office/2006/metadata/properties" xmlns:ns2="180c6aa8-ef16-407d-a707-4785710c2a7c" xmlns:ns3="33d0d656-90e4-487f-b357-2d79966f43b5" targetNamespace="http://schemas.microsoft.com/office/2006/metadata/properties" ma:root="true" ma:fieldsID="f40b01c3a10825cbf02c06ca85c2fd7f" ns2:_="" ns3:_="">
    <xsd:import namespace="180c6aa8-ef16-407d-a707-4785710c2a7c"/>
    <xsd:import namespace="33d0d656-90e4-487f-b357-2d79966f43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0c6aa8-ef16-407d-a707-4785710c2a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0d656-90e4-487f-b357-2d79966f43b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0DDE11F-00DF-4250-8807-BEF44195BCAA}"/>
</file>

<file path=customXml/itemProps2.xml><?xml version="1.0" encoding="utf-8"?>
<ds:datastoreItem xmlns:ds="http://schemas.openxmlformats.org/officeDocument/2006/customXml" ds:itemID="{2F4E00C5-3ECE-4227-8009-C5333701A0A3}"/>
</file>

<file path=customXml/itemProps3.xml><?xml version="1.0" encoding="utf-8"?>
<ds:datastoreItem xmlns:ds="http://schemas.openxmlformats.org/officeDocument/2006/customXml" ds:itemID="{A3E832BC-10CF-47BC-90F1-CC7D3D87D6DF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297131</TotalTime>
  <Words>99</Words>
  <Application>Microsoft Office PowerPoint</Application>
  <PresentationFormat>Özel</PresentationFormat>
  <Paragraphs>30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9" baseType="lpstr">
      <vt:lpstr>Arial</vt:lpstr>
      <vt:lpstr>Calibri</vt:lpstr>
      <vt:lpstr>Century Gothic</vt:lpstr>
      <vt:lpstr>Courier New</vt:lpstr>
      <vt:lpstr>Wingdings</vt:lpstr>
      <vt:lpstr>Wingdings 3</vt:lpstr>
      <vt:lpstr>Duman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aaiseri</dc:creator>
  <cp:lastModifiedBy>ERASMUS</cp:lastModifiedBy>
  <cp:revision>2864</cp:revision>
  <cp:lastPrinted>2019-04-26T07:36:03Z</cp:lastPrinted>
  <dcterms:created xsi:type="dcterms:W3CDTF">2014-09-29T20:35:55Z</dcterms:created>
  <dcterms:modified xsi:type="dcterms:W3CDTF">2023-07-27T08:43:38Z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0x010100EC76C10AEA55D845BFC5B9907BD03E78</vt:lpwstr>
  </property>
</Properties>
</file>