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1"/>
  </p:notesMasterIdLst>
  <p:sldIdLst>
    <p:sldId id="318" r:id="rId2"/>
    <p:sldId id="330" r:id="rId3"/>
    <p:sldId id="331" r:id="rId4"/>
    <p:sldId id="332" r:id="rId5"/>
    <p:sldId id="333" r:id="rId6"/>
    <p:sldId id="293" r:id="rId7"/>
    <p:sldId id="292" r:id="rId8"/>
    <p:sldId id="258" r:id="rId9"/>
    <p:sldId id="294" r:id="rId10"/>
    <p:sldId id="283" r:id="rId11"/>
    <p:sldId id="329" r:id="rId12"/>
    <p:sldId id="300" r:id="rId13"/>
    <p:sldId id="307" r:id="rId14"/>
    <p:sldId id="312" r:id="rId15"/>
    <p:sldId id="313" r:id="rId16"/>
    <p:sldId id="326" r:id="rId17"/>
    <p:sldId id="316" r:id="rId18"/>
    <p:sldId id="317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91A17-5E46-429B-8D4E-1841665390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8A42A34-BDEF-4362-B415-FE3BA151EDDA}">
      <dgm:prSet phldrT="[Metin]"/>
      <dgm:spPr/>
      <dgm:t>
        <a:bodyPr/>
        <a:lstStyle/>
        <a:p>
          <a:r>
            <a:rPr lang="tr-TR" b="1" dirty="0" smtClean="0"/>
            <a:t>KAMU HUKUKU</a:t>
          </a:r>
          <a:endParaRPr lang="tr-TR" b="1" dirty="0"/>
        </a:p>
      </dgm:t>
    </dgm:pt>
    <dgm:pt modelId="{487F4C5D-907C-461A-ADAF-918D39B50966}" type="parTrans" cxnId="{2401E35E-C908-4EE5-91C5-0EF4F68E1AEA}">
      <dgm:prSet/>
      <dgm:spPr/>
      <dgm:t>
        <a:bodyPr/>
        <a:lstStyle/>
        <a:p>
          <a:endParaRPr lang="tr-TR"/>
        </a:p>
      </dgm:t>
    </dgm:pt>
    <dgm:pt modelId="{16B72584-A8E0-403A-8F67-128DDBFF4745}" type="sibTrans" cxnId="{2401E35E-C908-4EE5-91C5-0EF4F68E1AEA}">
      <dgm:prSet/>
      <dgm:spPr/>
      <dgm:t>
        <a:bodyPr/>
        <a:lstStyle/>
        <a:p>
          <a:endParaRPr lang="tr-TR"/>
        </a:p>
      </dgm:t>
    </dgm:pt>
    <dgm:pt modelId="{0009D682-1199-4D45-8E3C-73FD93D8431C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Prof. Dr. A. Mithat GÜNEŞ (Dekan V.)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1B6FE-AA64-4211-82DF-81B337B5EB6B}" type="parTrans" cxnId="{FD4E8545-E24D-4730-AC62-6923C6626777}">
      <dgm:prSet/>
      <dgm:spPr/>
      <dgm:t>
        <a:bodyPr/>
        <a:lstStyle/>
        <a:p>
          <a:endParaRPr lang="tr-TR"/>
        </a:p>
      </dgm:t>
    </dgm:pt>
    <dgm:pt modelId="{17A888FE-712F-4DA9-AF01-904D21ECA37C}" type="sibTrans" cxnId="{FD4E8545-E24D-4730-AC62-6923C6626777}">
      <dgm:prSet/>
      <dgm:spPr/>
      <dgm:t>
        <a:bodyPr/>
        <a:lstStyle/>
        <a:p>
          <a:endParaRPr lang="tr-TR"/>
        </a:p>
      </dgm:t>
    </dgm:pt>
    <dgm:pt modelId="{2F987D32-1E36-4006-BA22-930E9B3DD556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Doç. Dr. Seçkin YAVUZDOĞAN (Bölüm Başkanı)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D45C5-CA84-44EC-B322-A33FFA36D769}" type="parTrans" cxnId="{7C65312F-39E5-4936-A5C3-2232ADD5EE98}">
      <dgm:prSet/>
      <dgm:spPr/>
      <dgm:t>
        <a:bodyPr/>
        <a:lstStyle/>
        <a:p>
          <a:endParaRPr lang="tr-TR"/>
        </a:p>
      </dgm:t>
    </dgm:pt>
    <dgm:pt modelId="{019BDA0A-BE47-424C-9F99-210CAA72E424}" type="sibTrans" cxnId="{7C65312F-39E5-4936-A5C3-2232ADD5EE98}">
      <dgm:prSet/>
      <dgm:spPr/>
      <dgm:t>
        <a:bodyPr/>
        <a:lstStyle/>
        <a:p>
          <a:endParaRPr lang="tr-TR"/>
        </a:p>
      </dgm:t>
    </dgm:pt>
    <dgm:pt modelId="{5304D056-8549-403C-AEAD-53F2A5B0669A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Dr. Öğr. Üyesi Burçin AYDOĞDU (Dekan Yardımcısı)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E87EC-D645-41FE-90D2-4827B83461BC}" type="parTrans" cxnId="{A51C7F9E-40AE-4679-9ECB-D031983954AD}">
      <dgm:prSet/>
      <dgm:spPr/>
      <dgm:t>
        <a:bodyPr/>
        <a:lstStyle/>
        <a:p>
          <a:endParaRPr lang="tr-TR"/>
        </a:p>
      </dgm:t>
    </dgm:pt>
    <dgm:pt modelId="{2EAEBD86-5AF5-4E96-A40C-5E938214CCA2}" type="sibTrans" cxnId="{A51C7F9E-40AE-4679-9ECB-D031983954AD}">
      <dgm:prSet/>
      <dgm:spPr/>
      <dgm:t>
        <a:bodyPr/>
        <a:lstStyle/>
        <a:p>
          <a:endParaRPr lang="tr-TR"/>
        </a:p>
      </dgm:t>
    </dgm:pt>
    <dgm:pt modelId="{A402E45B-2A7D-4ADF-B783-26C96F5D6D75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Dr. Öğr. Üyesi Uğur URUŞAK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5D05B-99A4-4D1C-BD04-FA913972E526}" type="parTrans" cxnId="{6FB48D7F-8ED2-4524-A5B0-9492AA9E38B2}">
      <dgm:prSet/>
      <dgm:spPr/>
      <dgm:t>
        <a:bodyPr/>
        <a:lstStyle/>
        <a:p>
          <a:endParaRPr lang="tr-TR"/>
        </a:p>
      </dgm:t>
    </dgm:pt>
    <dgm:pt modelId="{A2DBAAAB-7F70-4F89-A22B-DDFD557D646E}" type="sibTrans" cxnId="{6FB48D7F-8ED2-4524-A5B0-9492AA9E38B2}">
      <dgm:prSet/>
      <dgm:spPr/>
      <dgm:t>
        <a:bodyPr/>
        <a:lstStyle/>
        <a:p>
          <a:endParaRPr lang="tr-TR"/>
        </a:p>
      </dgm:t>
    </dgm:pt>
    <dgm:pt modelId="{A047C3C3-DB6B-4F42-9A38-38860F18F0D8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Dr. Öğr. Üyesi Tuğçe İSAYEV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30457-98F9-4BEC-B2DC-12C8EA55C163}" type="parTrans" cxnId="{A3E2C1F0-5D1E-4AE9-83C1-FF53BDC69153}">
      <dgm:prSet/>
      <dgm:spPr/>
      <dgm:t>
        <a:bodyPr/>
        <a:lstStyle/>
        <a:p>
          <a:endParaRPr lang="tr-TR"/>
        </a:p>
      </dgm:t>
    </dgm:pt>
    <dgm:pt modelId="{DD4E91B3-4C11-487C-8780-AAF8B80A60DB}" type="sibTrans" cxnId="{A3E2C1F0-5D1E-4AE9-83C1-FF53BDC69153}">
      <dgm:prSet/>
      <dgm:spPr/>
      <dgm:t>
        <a:bodyPr/>
        <a:lstStyle/>
        <a:p>
          <a:endParaRPr lang="tr-TR"/>
        </a:p>
      </dgm:t>
    </dgm:pt>
    <dgm:pt modelId="{4EBC4325-5C85-4572-B0EA-09E8FF05B71E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Dr. Öğr. Üyesi Tülay KİTAPÇIOĞLU YÜKSEL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6F07C-E64E-49FD-9CEE-40F232473C64}" type="parTrans" cxnId="{69902677-7AAE-4126-AC8C-19966D1CA57D}">
      <dgm:prSet/>
      <dgm:spPr/>
      <dgm:t>
        <a:bodyPr/>
        <a:lstStyle/>
        <a:p>
          <a:endParaRPr lang="tr-TR"/>
        </a:p>
      </dgm:t>
    </dgm:pt>
    <dgm:pt modelId="{86CF0B7A-6241-45AC-848F-6CAD445BD677}" type="sibTrans" cxnId="{69902677-7AAE-4126-AC8C-19966D1CA57D}">
      <dgm:prSet/>
      <dgm:spPr/>
      <dgm:t>
        <a:bodyPr/>
        <a:lstStyle/>
        <a:p>
          <a:endParaRPr lang="tr-TR"/>
        </a:p>
      </dgm:t>
    </dgm:pt>
    <dgm:pt modelId="{11279868-8C74-4DBB-9ADE-C441A2B0847E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Dr. Öğr. Üyesi Mısra TAN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9CBF6-FAF5-4122-A18B-B4742A276197}" type="parTrans" cxnId="{39959EC4-E14B-42C8-8C2B-9580A7DD1F3F}">
      <dgm:prSet/>
      <dgm:spPr/>
      <dgm:t>
        <a:bodyPr/>
        <a:lstStyle/>
        <a:p>
          <a:endParaRPr lang="tr-TR"/>
        </a:p>
      </dgm:t>
    </dgm:pt>
    <dgm:pt modelId="{0A7EC247-FFC6-4A42-B58A-0144540BDF2B}" type="sibTrans" cxnId="{39959EC4-E14B-42C8-8C2B-9580A7DD1F3F}">
      <dgm:prSet/>
      <dgm:spPr/>
      <dgm:t>
        <a:bodyPr/>
        <a:lstStyle/>
        <a:p>
          <a:endParaRPr lang="tr-TR"/>
        </a:p>
      </dgm:t>
    </dgm:pt>
    <dgm:pt modelId="{BBAE34AD-51A9-4FEC-9B54-2C6F2DB9EBCE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Dr. Öğr. Üyesi Cansu DAĞ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17929-ACF9-4409-96B3-6ABFCD81E9D9}" type="parTrans" cxnId="{20AE059C-860D-4E35-BFB6-169179A8071D}">
      <dgm:prSet/>
      <dgm:spPr/>
      <dgm:t>
        <a:bodyPr/>
        <a:lstStyle/>
        <a:p>
          <a:endParaRPr lang="tr-TR"/>
        </a:p>
      </dgm:t>
    </dgm:pt>
    <dgm:pt modelId="{1596C410-EDB5-465C-B641-00F0376FFF40}" type="sibTrans" cxnId="{20AE059C-860D-4E35-BFB6-169179A8071D}">
      <dgm:prSet/>
      <dgm:spPr/>
      <dgm:t>
        <a:bodyPr/>
        <a:lstStyle/>
        <a:p>
          <a:endParaRPr lang="tr-TR"/>
        </a:p>
      </dgm:t>
    </dgm:pt>
    <dgm:pt modelId="{6F72CB7E-779F-4BB5-B012-9238D54E96E6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Volkan ERDUR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A4AD8-51F7-4914-B90E-B6EAF5B5A6A0}" type="parTrans" cxnId="{61DE12FC-8BB6-44F3-A21E-543FFA15C62E}">
      <dgm:prSet/>
      <dgm:spPr/>
      <dgm:t>
        <a:bodyPr/>
        <a:lstStyle/>
        <a:p>
          <a:endParaRPr lang="tr-TR"/>
        </a:p>
      </dgm:t>
    </dgm:pt>
    <dgm:pt modelId="{EFFE0927-095E-4334-A52E-C3529A63A608}" type="sibTrans" cxnId="{61DE12FC-8BB6-44F3-A21E-543FFA15C62E}">
      <dgm:prSet/>
      <dgm:spPr/>
      <dgm:t>
        <a:bodyPr/>
        <a:lstStyle/>
        <a:p>
          <a:endParaRPr lang="tr-TR"/>
        </a:p>
      </dgm:t>
    </dgm:pt>
    <dgm:pt modelId="{E184DE99-E1D8-4150-B68A-84F6A7589A4F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Cihan YAYLAK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CBCA6-25AE-4165-9D1E-8B3763BBD708}" type="parTrans" cxnId="{4BFBBC3E-6D69-48DA-ABD9-89D73AEFD19D}">
      <dgm:prSet/>
      <dgm:spPr/>
      <dgm:t>
        <a:bodyPr/>
        <a:lstStyle/>
        <a:p>
          <a:endParaRPr lang="tr-TR"/>
        </a:p>
      </dgm:t>
    </dgm:pt>
    <dgm:pt modelId="{BCDF0CB3-5A0C-46C6-83E5-4227BAB31DE8}" type="sibTrans" cxnId="{4BFBBC3E-6D69-48DA-ABD9-89D73AEFD19D}">
      <dgm:prSet/>
      <dgm:spPr/>
      <dgm:t>
        <a:bodyPr/>
        <a:lstStyle/>
        <a:p>
          <a:endParaRPr lang="tr-TR"/>
        </a:p>
      </dgm:t>
    </dgm:pt>
    <dgm:pt modelId="{19934B8A-94D2-4980-984F-5977DBAD46A9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M. Bahadır POLAT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44FAD-CDDC-451E-8072-A2E409EFB9A3}" type="parTrans" cxnId="{562DAE1D-016E-49B4-87BB-4983B5BBD812}">
      <dgm:prSet/>
      <dgm:spPr/>
      <dgm:t>
        <a:bodyPr/>
        <a:lstStyle/>
        <a:p>
          <a:endParaRPr lang="tr-TR"/>
        </a:p>
      </dgm:t>
    </dgm:pt>
    <dgm:pt modelId="{F82CC4F5-CB7B-44BF-8509-1FAF79C6D49C}" type="sibTrans" cxnId="{562DAE1D-016E-49B4-87BB-4983B5BBD812}">
      <dgm:prSet/>
      <dgm:spPr/>
      <dgm:t>
        <a:bodyPr/>
        <a:lstStyle/>
        <a:p>
          <a:endParaRPr lang="tr-TR"/>
        </a:p>
      </dgm:t>
    </dgm:pt>
    <dgm:pt modelId="{91557F01-79FF-437F-A1D0-4AD7DC07F176}">
      <dgm:prSet phldrT="[Metin]"/>
      <dgm:spPr/>
      <dgm:t>
        <a:bodyPr/>
        <a:lstStyle/>
        <a:p>
          <a:endParaRPr lang="tr-TR" sz="1000" dirty="0"/>
        </a:p>
      </dgm:t>
    </dgm:pt>
    <dgm:pt modelId="{8AD0BB4B-AC05-4558-B2E3-3EDA6D86F399}" type="parTrans" cxnId="{5C298695-B69C-4D01-A8AD-F75BC7ADE21F}">
      <dgm:prSet/>
      <dgm:spPr/>
      <dgm:t>
        <a:bodyPr/>
        <a:lstStyle/>
        <a:p>
          <a:endParaRPr lang="tr-TR"/>
        </a:p>
      </dgm:t>
    </dgm:pt>
    <dgm:pt modelId="{149C9F2D-0A3D-4EBE-B3B3-C8292C5D0AAD}" type="sibTrans" cxnId="{5C298695-B69C-4D01-A8AD-F75BC7ADE21F}">
      <dgm:prSet/>
      <dgm:spPr/>
      <dgm:t>
        <a:bodyPr/>
        <a:lstStyle/>
        <a:p>
          <a:endParaRPr lang="tr-TR"/>
        </a:p>
      </dgm:t>
    </dgm:pt>
    <dgm:pt modelId="{748279A8-DF83-467F-ADB9-8B68F5C74B48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Neslihan SEÇGİN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75206-5803-4340-86DB-47491B2F8CA9}" type="parTrans" cxnId="{36E9FF07-FE17-4A4A-B3F0-8B00A3872342}">
      <dgm:prSet/>
      <dgm:spPr/>
      <dgm:t>
        <a:bodyPr/>
        <a:lstStyle/>
        <a:p>
          <a:endParaRPr lang="tr-TR"/>
        </a:p>
      </dgm:t>
    </dgm:pt>
    <dgm:pt modelId="{30C15948-DFE7-413D-BA7A-F3A16FDEDF4C}" type="sibTrans" cxnId="{36E9FF07-FE17-4A4A-B3F0-8B00A3872342}">
      <dgm:prSet/>
      <dgm:spPr/>
      <dgm:t>
        <a:bodyPr/>
        <a:lstStyle/>
        <a:p>
          <a:endParaRPr lang="tr-TR"/>
        </a:p>
      </dgm:t>
    </dgm:pt>
    <dgm:pt modelId="{D116D7A9-972D-4BA7-B637-9F22020280CC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M. Salih ARIK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55096-FC96-4D86-B69D-34AEC8BB8394}" type="parTrans" cxnId="{D3F60592-8E4E-4BA9-8C62-8E1EEF6197F5}">
      <dgm:prSet/>
      <dgm:spPr/>
      <dgm:t>
        <a:bodyPr/>
        <a:lstStyle/>
        <a:p>
          <a:endParaRPr lang="tr-TR"/>
        </a:p>
      </dgm:t>
    </dgm:pt>
    <dgm:pt modelId="{60C4654F-FEFA-488A-9D46-AB473A9C682E}" type="sibTrans" cxnId="{D3F60592-8E4E-4BA9-8C62-8E1EEF6197F5}">
      <dgm:prSet/>
      <dgm:spPr/>
      <dgm:t>
        <a:bodyPr/>
        <a:lstStyle/>
        <a:p>
          <a:endParaRPr lang="tr-TR"/>
        </a:p>
      </dgm:t>
    </dgm:pt>
    <dgm:pt modelId="{4B676024-FAFB-4653-9359-4992A1A70983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Gizem Nur ÖZKAYA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DB8B2-EC58-4CFE-85CA-CD8E42F5C302}" type="parTrans" cxnId="{5F350385-22FC-47D0-9090-24DDF2D183C6}">
      <dgm:prSet/>
      <dgm:spPr/>
      <dgm:t>
        <a:bodyPr/>
        <a:lstStyle/>
        <a:p>
          <a:endParaRPr lang="tr-TR"/>
        </a:p>
      </dgm:t>
    </dgm:pt>
    <dgm:pt modelId="{C0207244-CE6E-4564-A8DB-BEB33A017C15}" type="sibTrans" cxnId="{5F350385-22FC-47D0-9090-24DDF2D183C6}">
      <dgm:prSet/>
      <dgm:spPr/>
      <dgm:t>
        <a:bodyPr/>
        <a:lstStyle/>
        <a:p>
          <a:endParaRPr lang="tr-TR"/>
        </a:p>
      </dgm:t>
    </dgm:pt>
    <dgm:pt modelId="{4703C9A2-E7EA-4385-83EE-6B1BE8297E30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Betül KARAGEDİK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256F4-0381-4741-AF23-4A7A5B8BA76B}" type="parTrans" cxnId="{8675CE66-3358-463E-8D41-464668473179}">
      <dgm:prSet/>
      <dgm:spPr/>
      <dgm:t>
        <a:bodyPr/>
        <a:lstStyle/>
        <a:p>
          <a:endParaRPr lang="tr-TR"/>
        </a:p>
      </dgm:t>
    </dgm:pt>
    <dgm:pt modelId="{36C4753E-4303-402D-878D-BBD4E0ABF2C4}" type="sibTrans" cxnId="{8675CE66-3358-463E-8D41-464668473179}">
      <dgm:prSet/>
      <dgm:spPr/>
      <dgm:t>
        <a:bodyPr/>
        <a:lstStyle/>
        <a:p>
          <a:endParaRPr lang="tr-TR"/>
        </a:p>
      </dgm:t>
    </dgm:pt>
    <dgm:pt modelId="{DE2025FE-594B-4DB0-B0FD-F13A361E3AE3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Merve ALÇIK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042E7-900C-49FF-B870-D165ECCDA7A8}" type="parTrans" cxnId="{E63F7082-6CFA-4D79-B657-2E81FAEBAC27}">
      <dgm:prSet/>
      <dgm:spPr/>
      <dgm:t>
        <a:bodyPr/>
        <a:lstStyle/>
        <a:p>
          <a:endParaRPr lang="tr-TR"/>
        </a:p>
      </dgm:t>
    </dgm:pt>
    <dgm:pt modelId="{5EBC2EAA-F018-4972-BD0D-67200C5C1BF3}" type="sibTrans" cxnId="{E63F7082-6CFA-4D79-B657-2E81FAEBAC27}">
      <dgm:prSet/>
      <dgm:spPr/>
      <dgm:t>
        <a:bodyPr/>
        <a:lstStyle/>
        <a:p>
          <a:endParaRPr lang="tr-TR"/>
        </a:p>
      </dgm:t>
    </dgm:pt>
    <dgm:pt modelId="{6D5BB932-B0F5-4704-A92A-31EE51D18B24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Muhammed KAHVECİ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675D6-DD13-4529-9C6A-73CC951D84AF}" type="parTrans" cxnId="{CF9A6E8E-B45A-4749-B3D2-67EE2AD21675}">
      <dgm:prSet/>
      <dgm:spPr/>
      <dgm:t>
        <a:bodyPr/>
        <a:lstStyle/>
        <a:p>
          <a:endParaRPr lang="tr-TR"/>
        </a:p>
      </dgm:t>
    </dgm:pt>
    <dgm:pt modelId="{047B0D83-7B18-4546-B409-7B0286CC6CF3}" type="sibTrans" cxnId="{CF9A6E8E-B45A-4749-B3D2-67EE2AD21675}">
      <dgm:prSet/>
      <dgm:spPr/>
      <dgm:t>
        <a:bodyPr/>
        <a:lstStyle/>
        <a:p>
          <a:endParaRPr lang="tr-TR"/>
        </a:p>
      </dgm:t>
    </dgm:pt>
    <dgm:pt modelId="{4774B7BF-F497-4ED2-A721-46A1E2FFE294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Burak Taha ALPAGUT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1A745-4F0D-4A27-AA54-71FB60FF1F2D}" type="parTrans" cxnId="{67880930-EC95-45FC-9C15-91CAFD5C2133}">
      <dgm:prSet/>
      <dgm:spPr/>
      <dgm:t>
        <a:bodyPr/>
        <a:lstStyle/>
        <a:p>
          <a:endParaRPr lang="tr-TR"/>
        </a:p>
      </dgm:t>
    </dgm:pt>
    <dgm:pt modelId="{2F2FACD0-6D92-4840-8EB0-3FCCAA17A173}" type="sibTrans" cxnId="{67880930-EC95-45FC-9C15-91CAFD5C2133}">
      <dgm:prSet/>
      <dgm:spPr/>
      <dgm:t>
        <a:bodyPr/>
        <a:lstStyle/>
        <a:p>
          <a:endParaRPr lang="tr-TR"/>
        </a:p>
      </dgm:t>
    </dgm:pt>
    <dgm:pt modelId="{4087968D-485E-47A8-9DB8-65493837E44F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Nihal Merve SOYYANMAZ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680E8-05E8-447A-A6AA-00B8836895FE}" type="parTrans" cxnId="{DC6A32AF-F3A0-46B1-9AB6-06BCCC3158FA}">
      <dgm:prSet/>
      <dgm:spPr/>
      <dgm:t>
        <a:bodyPr/>
        <a:lstStyle/>
        <a:p>
          <a:endParaRPr lang="tr-TR"/>
        </a:p>
      </dgm:t>
    </dgm:pt>
    <dgm:pt modelId="{8E35A6E6-FE3A-4286-B63D-242D667BE92D}" type="sibTrans" cxnId="{DC6A32AF-F3A0-46B1-9AB6-06BCCC3158FA}">
      <dgm:prSet/>
      <dgm:spPr/>
      <dgm:t>
        <a:bodyPr/>
        <a:lstStyle/>
        <a:p>
          <a:endParaRPr lang="tr-TR"/>
        </a:p>
      </dgm:t>
    </dgm:pt>
    <dgm:pt modelId="{6DD5B313-4A3C-4ABC-8CA0-1015A7EBBB1B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Leyla ŞENEL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BA6D7-6749-408E-A527-462462EDAD62}" type="parTrans" cxnId="{C0F4E723-BEB9-45BB-A9AC-45A9BD0A682A}">
      <dgm:prSet/>
      <dgm:spPr/>
      <dgm:t>
        <a:bodyPr/>
        <a:lstStyle/>
        <a:p>
          <a:endParaRPr lang="tr-TR"/>
        </a:p>
      </dgm:t>
    </dgm:pt>
    <dgm:pt modelId="{6F636738-ECC6-4FEC-B5CA-C072121BD02E}" type="sibTrans" cxnId="{C0F4E723-BEB9-45BB-A9AC-45A9BD0A682A}">
      <dgm:prSet/>
      <dgm:spPr/>
      <dgm:t>
        <a:bodyPr/>
        <a:lstStyle/>
        <a:p>
          <a:endParaRPr lang="tr-TR"/>
        </a:p>
      </dgm:t>
    </dgm:pt>
    <dgm:pt modelId="{E062ADF1-B893-4490-A768-1B4848D96941}">
      <dgm:prSet phldrT="[Metin]" custT="1"/>
      <dgm:spPr/>
      <dgm:t>
        <a:bodyPr/>
        <a:lstStyle/>
        <a:p>
          <a:r>
            <a:rPr lang="tr-T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Harika ŞAHİN</a:t>
          </a:r>
          <a:endParaRPr lang="tr-T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0AB05-3F8B-4994-A92D-526C927B866D}" type="parTrans" cxnId="{145BB231-F243-4DA2-B18E-5608A168C30A}">
      <dgm:prSet/>
      <dgm:spPr/>
      <dgm:t>
        <a:bodyPr/>
        <a:lstStyle/>
        <a:p>
          <a:endParaRPr lang="tr-TR"/>
        </a:p>
      </dgm:t>
    </dgm:pt>
    <dgm:pt modelId="{BCEBA8C3-146F-4DD3-B60D-6ED1BDB00705}" type="sibTrans" cxnId="{145BB231-F243-4DA2-B18E-5608A168C30A}">
      <dgm:prSet/>
      <dgm:spPr/>
      <dgm:t>
        <a:bodyPr/>
        <a:lstStyle/>
        <a:p>
          <a:endParaRPr lang="tr-TR"/>
        </a:p>
      </dgm:t>
    </dgm:pt>
    <dgm:pt modelId="{D7BAFE38-8D18-4F11-8189-A0CAA28AE820}" type="pres">
      <dgm:prSet presAssocID="{BED91A17-5E46-429B-8D4E-1841665390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D06B3C8-8B73-489F-964E-4FDF2A8A1D75}" type="pres">
      <dgm:prSet presAssocID="{E8A42A34-BDEF-4362-B415-FE3BA151EDDA}" presName="linNode" presStyleCnt="0"/>
      <dgm:spPr/>
    </dgm:pt>
    <dgm:pt modelId="{E1CFAF38-8DD8-468D-B21E-76EA907F31E7}" type="pres">
      <dgm:prSet presAssocID="{E8A42A34-BDEF-4362-B415-FE3BA151EDDA}" presName="parentText" presStyleLbl="node1" presStyleIdx="0" presStyleCnt="1" custScaleX="113400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967CFD-3309-474F-B261-3DC7C3192150}" type="pres">
      <dgm:prSet presAssocID="{E8A42A34-BDEF-4362-B415-FE3BA151EDDA}" presName="descendantText" presStyleLbl="alignAccFollowNode1" presStyleIdx="0" presStyleCnt="1" custScaleX="2000000" custScaleY="1134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7880930-EC95-45FC-9C15-91CAFD5C2133}" srcId="{E8A42A34-BDEF-4362-B415-FE3BA151EDDA}" destId="{4774B7BF-F497-4ED2-A721-46A1E2FFE294}" srcOrd="13" destOrd="0" parTransId="{0441A745-4F0D-4A27-AA54-71FB60FF1F2D}" sibTransId="{2F2FACD0-6D92-4840-8EB0-3FCCAA17A173}"/>
    <dgm:cxn modelId="{DD7FA28F-36CD-42A8-B139-6F1167B11BF0}" type="presOf" srcId="{4774B7BF-F497-4ED2-A721-46A1E2FFE294}" destId="{7A967CFD-3309-474F-B261-3DC7C3192150}" srcOrd="0" destOrd="13" presId="urn:microsoft.com/office/officeart/2005/8/layout/vList5"/>
    <dgm:cxn modelId="{9EE6E0FF-1337-4EEA-A5D8-14F2C221E31E}" type="presOf" srcId="{5304D056-8549-403C-AEAD-53F2A5B0669A}" destId="{7A967CFD-3309-474F-B261-3DC7C3192150}" srcOrd="0" destOrd="2" presId="urn:microsoft.com/office/officeart/2005/8/layout/vList5"/>
    <dgm:cxn modelId="{C469DC5A-4AC5-4504-A9A1-94413E0E034E}" type="presOf" srcId="{6DD5B313-4A3C-4ABC-8CA0-1015A7EBBB1B}" destId="{7A967CFD-3309-474F-B261-3DC7C3192150}" srcOrd="0" destOrd="15" presId="urn:microsoft.com/office/officeart/2005/8/layout/vList5"/>
    <dgm:cxn modelId="{61DE12FC-8BB6-44F3-A21E-543FFA15C62E}" srcId="{E8A42A34-BDEF-4362-B415-FE3BA151EDDA}" destId="{6F72CB7E-779F-4BB5-B012-9238D54E96E6}" srcOrd="8" destOrd="0" parTransId="{6A9A4AD8-51F7-4914-B90E-B6EAF5B5A6A0}" sibTransId="{EFFE0927-095E-4334-A52E-C3529A63A608}"/>
    <dgm:cxn modelId="{112C5421-ED7C-4BB9-A7D0-5107648942F0}" type="presOf" srcId="{4087968D-485E-47A8-9DB8-65493837E44F}" destId="{7A967CFD-3309-474F-B261-3DC7C3192150}" srcOrd="0" destOrd="14" presId="urn:microsoft.com/office/officeart/2005/8/layout/vList5"/>
    <dgm:cxn modelId="{EC40679D-06DD-434C-9967-AB133A30F31B}" type="presOf" srcId="{A402E45B-2A7D-4ADF-B783-26C96F5D6D75}" destId="{7A967CFD-3309-474F-B261-3DC7C3192150}" srcOrd="0" destOrd="3" presId="urn:microsoft.com/office/officeart/2005/8/layout/vList5"/>
    <dgm:cxn modelId="{BA9EAA25-C327-4898-A17F-D7A19E485ABD}" type="presOf" srcId="{91557F01-79FF-437F-A1D0-4AD7DC07F176}" destId="{7A967CFD-3309-474F-B261-3DC7C3192150}" srcOrd="0" destOrd="21" presId="urn:microsoft.com/office/officeart/2005/8/layout/vList5"/>
    <dgm:cxn modelId="{008A4713-186C-449B-B0D9-84D6F484D332}" type="presOf" srcId="{D116D7A9-972D-4BA7-B637-9F22020280CC}" destId="{7A967CFD-3309-474F-B261-3DC7C3192150}" srcOrd="0" destOrd="12" presId="urn:microsoft.com/office/officeart/2005/8/layout/vList5"/>
    <dgm:cxn modelId="{A51C7F9E-40AE-4679-9ECB-D031983954AD}" srcId="{E8A42A34-BDEF-4362-B415-FE3BA151EDDA}" destId="{5304D056-8549-403C-AEAD-53F2A5B0669A}" srcOrd="2" destOrd="0" parTransId="{83AE87EC-D645-41FE-90D2-4827B83461BC}" sibTransId="{2EAEBD86-5AF5-4E96-A40C-5E938214CCA2}"/>
    <dgm:cxn modelId="{588C650B-3BAC-4FB1-8255-7BD86739B049}" type="presOf" srcId="{11279868-8C74-4DBB-9ADE-C441A2B0847E}" destId="{7A967CFD-3309-474F-B261-3DC7C3192150}" srcOrd="0" destOrd="6" presId="urn:microsoft.com/office/officeart/2005/8/layout/vList5"/>
    <dgm:cxn modelId="{5C298695-B69C-4D01-A8AD-F75BC7ADE21F}" srcId="{E8A42A34-BDEF-4362-B415-FE3BA151EDDA}" destId="{91557F01-79FF-437F-A1D0-4AD7DC07F176}" srcOrd="21" destOrd="0" parTransId="{8AD0BB4B-AC05-4558-B2E3-3EDA6D86F399}" sibTransId="{149C9F2D-0A3D-4EBE-B3B3-C8292C5D0AAD}"/>
    <dgm:cxn modelId="{0938AEDB-EADF-4E08-A5AB-9860B0D99C80}" type="presOf" srcId="{E8A42A34-BDEF-4362-B415-FE3BA151EDDA}" destId="{E1CFAF38-8DD8-468D-B21E-76EA907F31E7}" srcOrd="0" destOrd="0" presId="urn:microsoft.com/office/officeart/2005/8/layout/vList5"/>
    <dgm:cxn modelId="{E63F7082-6CFA-4D79-B657-2E81FAEBAC27}" srcId="{E8A42A34-BDEF-4362-B415-FE3BA151EDDA}" destId="{DE2025FE-594B-4DB0-B0FD-F13A361E3AE3}" srcOrd="19" destOrd="0" parTransId="{2E8042E7-900C-49FF-B870-D165ECCDA7A8}" sibTransId="{5EBC2EAA-F018-4972-BD0D-67200C5C1BF3}"/>
    <dgm:cxn modelId="{CF9A6E8E-B45A-4749-B3D2-67EE2AD21675}" srcId="{E8A42A34-BDEF-4362-B415-FE3BA151EDDA}" destId="{6D5BB932-B0F5-4704-A92A-31EE51D18B24}" srcOrd="20" destOrd="0" parTransId="{8AA675D6-DD13-4529-9C6A-73CC951D84AF}" sibTransId="{047B0D83-7B18-4546-B409-7B0286CC6CF3}"/>
    <dgm:cxn modelId="{8030982A-AFD2-4B04-BF40-48EDCD032BEF}" type="presOf" srcId="{748279A8-DF83-467F-ADB9-8B68F5C74B48}" destId="{7A967CFD-3309-474F-B261-3DC7C3192150}" srcOrd="0" destOrd="11" presId="urn:microsoft.com/office/officeart/2005/8/layout/vList5"/>
    <dgm:cxn modelId="{2401E35E-C908-4EE5-91C5-0EF4F68E1AEA}" srcId="{BED91A17-5E46-429B-8D4E-18416653900C}" destId="{E8A42A34-BDEF-4362-B415-FE3BA151EDDA}" srcOrd="0" destOrd="0" parTransId="{487F4C5D-907C-461A-ADAF-918D39B50966}" sibTransId="{16B72584-A8E0-403A-8F67-128DDBFF4745}"/>
    <dgm:cxn modelId="{39959EC4-E14B-42C8-8C2B-9580A7DD1F3F}" srcId="{E8A42A34-BDEF-4362-B415-FE3BA151EDDA}" destId="{11279868-8C74-4DBB-9ADE-C441A2B0847E}" srcOrd="6" destOrd="0" parTransId="{3DF9CBF6-FAF5-4122-A18B-B4742A276197}" sibTransId="{0A7EC247-FFC6-4A42-B58A-0144540BDF2B}"/>
    <dgm:cxn modelId="{7BBC5A1C-0AE4-4201-BEA7-30CA8A49B77A}" type="presOf" srcId="{A047C3C3-DB6B-4F42-9A38-38860F18F0D8}" destId="{7A967CFD-3309-474F-B261-3DC7C3192150}" srcOrd="0" destOrd="4" presId="urn:microsoft.com/office/officeart/2005/8/layout/vList5"/>
    <dgm:cxn modelId="{9B807259-F73D-4D11-A34C-CF35E6CB1A16}" type="presOf" srcId="{E184DE99-E1D8-4150-B68A-84F6A7589A4F}" destId="{7A967CFD-3309-474F-B261-3DC7C3192150}" srcOrd="0" destOrd="9" presId="urn:microsoft.com/office/officeart/2005/8/layout/vList5"/>
    <dgm:cxn modelId="{17DDBD39-6587-4A88-AFCF-323A30043A40}" type="presOf" srcId="{0009D682-1199-4D45-8E3C-73FD93D8431C}" destId="{7A967CFD-3309-474F-B261-3DC7C3192150}" srcOrd="0" destOrd="0" presId="urn:microsoft.com/office/officeart/2005/8/layout/vList5"/>
    <dgm:cxn modelId="{33732FAC-56B4-4DC1-BE70-39E3462227BB}" type="presOf" srcId="{2F987D32-1E36-4006-BA22-930E9B3DD556}" destId="{7A967CFD-3309-474F-B261-3DC7C3192150}" srcOrd="0" destOrd="1" presId="urn:microsoft.com/office/officeart/2005/8/layout/vList5"/>
    <dgm:cxn modelId="{6FB48D7F-8ED2-4524-A5B0-9492AA9E38B2}" srcId="{E8A42A34-BDEF-4362-B415-FE3BA151EDDA}" destId="{A402E45B-2A7D-4ADF-B783-26C96F5D6D75}" srcOrd="3" destOrd="0" parTransId="{7815D05B-99A4-4D1C-BD04-FA913972E526}" sibTransId="{A2DBAAAB-7F70-4F89-A22B-DDFD557D646E}"/>
    <dgm:cxn modelId="{034A034C-C37D-464C-A4CB-98E162B56795}" type="presOf" srcId="{6D5BB932-B0F5-4704-A92A-31EE51D18B24}" destId="{7A967CFD-3309-474F-B261-3DC7C3192150}" srcOrd="0" destOrd="20" presId="urn:microsoft.com/office/officeart/2005/8/layout/vList5"/>
    <dgm:cxn modelId="{FD4E8545-E24D-4730-AC62-6923C6626777}" srcId="{E8A42A34-BDEF-4362-B415-FE3BA151EDDA}" destId="{0009D682-1199-4D45-8E3C-73FD93D8431C}" srcOrd="0" destOrd="0" parTransId="{F911B6FE-AA64-4211-82DF-81B337B5EB6B}" sibTransId="{17A888FE-712F-4DA9-AF01-904D21ECA37C}"/>
    <dgm:cxn modelId="{36E9FF07-FE17-4A4A-B3F0-8B00A3872342}" srcId="{E8A42A34-BDEF-4362-B415-FE3BA151EDDA}" destId="{748279A8-DF83-467F-ADB9-8B68F5C74B48}" srcOrd="11" destOrd="0" parTransId="{22075206-5803-4340-86DB-47491B2F8CA9}" sibTransId="{30C15948-DFE7-413D-BA7A-F3A16FDEDF4C}"/>
    <dgm:cxn modelId="{5F350385-22FC-47D0-9090-24DDF2D183C6}" srcId="{E8A42A34-BDEF-4362-B415-FE3BA151EDDA}" destId="{4B676024-FAFB-4653-9359-4992A1A70983}" srcOrd="17" destOrd="0" parTransId="{6B2DB8B2-EC58-4CFE-85CA-CD8E42F5C302}" sibTransId="{C0207244-CE6E-4564-A8DB-BEB33A017C15}"/>
    <dgm:cxn modelId="{C0F4E723-BEB9-45BB-A9AC-45A9BD0A682A}" srcId="{E8A42A34-BDEF-4362-B415-FE3BA151EDDA}" destId="{6DD5B313-4A3C-4ABC-8CA0-1015A7EBBB1B}" srcOrd="15" destOrd="0" parTransId="{053BA6D7-6749-408E-A527-462462EDAD62}" sibTransId="{6F636738-ECC6-4FEC-B5CA-C072121BD02E}"/>
    <dgm:cxn modelId="{69902677-7AAE-4126-AC8C-19966D1CA57D}" srcId="{E8A42A34-BDEF-4362-B415-FE3BA151EDDA}" destId="{4EBC4325-5C85-4572-B0EA-09E8FF05B71E}" srcOrd="5" destOrd="0" parTransId="{0816F07C-E64E-49FD-9CEE-40F232473C64}" sibTransId="{86CF0B7A-6241-45AC-848F-6CAD445BD677}"/>
    <dgm:cxn modelId="{4BFBBC3E-6D69-48DA-ABD9-89D73AEFD19D}" srcId="{E8A42A34-BDEF-4362-B415-FE3BA151EDDA}" destId="{E184DE99-E1D8-4150-B68A-84F6A7589A4F}" srcOrd="9" destOrd="0" parTransId="{FD8CBCA6-25AE-4165-9D1E-8B3763BBD708}" sibTransId="{BCDF0CB3-5A0C-46C6-83E5-4227BAB31DE8}"/>
    <dgm:cxn modelId="{8870B50B-A63B-4471-8BB2-7FDEC2F1BA51}" type="presOf" srcId="{BBAE34AD-51A9-4FEC-9B54-2C6F2DB9EBCE}" destId="{7A967CFD-3309-474F-B261-3DC7C3192150}" srcOrd="0" destOrd="7" presId="urn:microsoft.com/office/officeart/2005/8/layout/vList5"/>
    <dgm:cxn modelId="{1E7C0B0E-BB2C-4CE9-A980-36EC5B1BEAFC}" type="presOf" srcId="{E062ADF1-B893-4490-A768-1B4848D96941}" destId="{7A967CFD-3309-474F-B261-3DC7C3192150}" srcOrd="0" destOrd="16" presId="urn:microsoft.com/office/officeart/2005/8/layout/vList5"/>
    <dgm:cxn modelId="{8675CE66-3358-463E-8D41-464668473179}" srcId="{E8A42A34-BDEF-4362-B415-FE3BA151EDDA}" destId="{4703C9A2-E7EA-4385-83EE-6B1BE8297E30}" srcOrd="18" destOrd="0" parTransId="{158256F4-0381-4741-AF23-4A7A5B8BA76B}" sibTransId="{36C4753E-4303-402D-878D-BBD4E0ABF2C4}"/>
    <dgm:cxn modelId="{7A1D6761-0263-4383-9639-B8AE2A710662}" type="presOf" srcId="{6F72CB7E-779F-4BB5-B012-9238D54E96E6}" destId="{7A967CFD-3309-474F-B261-3DC7C3192150}" srcOrd="0" destOrd="8" presId="urn:microsoft.com/office/officeart/2005/8/layout/vList5"/>
    <dgm:cxn modelId="{E48557DA-CD25-4308-830F-F0C69CD0CF0D}" type="presOf" srcId="{BED91A17-5E46-429B-8D4E-18416653900C}" destId="{D7BAFE38-8D18-4F11-8189-A0CAA28AE820}" srcOrd="0" destOrd="0" presId="urn:microsoft.com/office/officeart/2005/8/layout/vList5"/>
    <dgm:cxn modelId="{6DFEA660-3C94-4CF1-ABE2-98B2A3CDCF14}" type="presOf" srcId="{DE2025FE-594B-4DB0-B0FD-F13A361E3AE3}" destId="{7A967CFD-3309-474F-B261-3DC7C3192150}" srcOrd="0" destOrd="19" presId="urn:microsoft.com/office/officeart/2005/8/layout/vList5"/>
    <dgm:cxn modelId="{145BB231-F243-4DA2-B18E-5608A168C30A}" srcId="{E8A42A34-BDEF-4362-B415-FE3BA151EDDA}" destId="{E062ADF1-B893-4490-A768-1B4848D96941}" srcOrd="16" destOrd="0" parTransId="{C3A0AB05-3F8B-4994-A92D-526C927B866D}" sibTransId="{BCEBA8C3-146F-4DD3-B60D-6ED1BDB00705}"/>
    <dgm:cxn modelId="{DE6BA893-8954-45C3-8B87-749EF821564F}" type="presOf" srcId="{19934B8A-94D2-4980-984F-5977DBAD46A9}" destId="{7A967CFD-3309-474F-B261-3DC7C3192150}" srcOrd="0" destOrd="10" presId="urn:microsoft.com/office/officeart/2005/8/layout/vList5"/>
    <dgm:cxn modelId="{20AE059C-860D-4E35-BFB6-169179A8071D}" srcId="{E8A42A34-BDEF-4362-B415-FE3BA151EDDA}" destId="{BBAE34AD-51A9-4FEC-9B54-2C6F2DB9EBCE}" srcOrd="7" destOrd="0" parTransId="{0ED17929-ACF9-4409-96B3-6ABFCD81E9D9}" sibTransId="{1596C410-EDB5-465C-B641-00F0376FFF40}"/>
    <dgm:cxn modelId="{96A2D797-6B94-4776-9439-C6F391D0C6F0}" type="presOf" srcId="{4703C9A2-E7EA-4385-83EE-6B1BE8297E30}" destId="{7A967CFD-3309-474F-B261-3DC7C3192150}" srcOrd="0" destOrd="18" presId="urn:microsoft.com/office/officeart/2005/8/layout/vList5"/>
    <dgm:cxn modelId="{339026D9-DD34-4718-B96E-53CB552DD049}" type="presOf" srcId="{4EBC4325-5C85-4572-B0EA-09E8FF05B71E}" destId="{7A967CFD-3309-474F-B261-3DC7C3192150}" srcOrd="0" destOrd="5" presId="urn:microsoft.com/office/officeart/2005/8/layout/vList5"/>
    <dgm:cxn modelId="{AEBBC877-E836-4401-BE7A-14587F0A797C}" type="presOf" srcId="{4B676024-FAFB-4653-9359-4992A1A70983}" destId="{7A967CFD-3309-474F-B261-3DC7C3192150}" srcOrd="0" destOrd="17" presId="urn:microsoft.com/office/officeart/2005/8/layout/vList5"/>
    <dgm:cxn modelId="{D3F60592-8E4E-4BA9-8C62-8E1EEF6197F5}" srcId="{E8A42A34-BDEF-4362-B415-FE3BA151EDDA}" destId="{D116D7A9-972D-4BA7-B637-9F22020280CC}" srcOrd="12" destOrd="0" parTransId="{C4455096-FC96-4D86-B69D-34AEC8BB8394}" sibTransId="{60C4654F-FEFA-488A-9D46-AB473A9C682E}"/>
    <dgm:cxn modelId="{7C65312F-39E5-4936-A5C3-2232ADD5EE98}" srcId="{E8A42A34-BDEF-4362-B415-FE3BA151EDDA}" destId="{2F987D32-1E36-4006-BA22-930E9B3DD556}" srcOrd="1" destOrd="0" parTransId="{D06D45C5-CA84-44EC-B322-A33FFA36D769}" sibTransId="{019BDA0A-BE47-424C-9F99-210CAA72E424}"/>
    <dgm:cxn modelId="{562DAE1D-016E-49B4-87BB-4983B5BBD812}" srcId="{E8A42A34-BDEF-4362-B415-FE3BA151EDDA}" destId="{19934B8A-94D2-4980-984F-5977DBAD46A9}" srcOrd="10" destOrd="0" parTransId="{65044FAD-CDDC-451E-8072-A2E409EFB9A3}" sibTransId="{F82CC4F5-CB7B-44BF-8509-1FAF79C6D49C}"/>
    <dgm:cxn modelId="{DC6A32AF-F3A0-46B1-9AB6-06BCCC3158FA}" srcId="{E8A42A34-BDEF-4362-B415-FE3BA151EDDA}" destId="{4087968D-485E-47A8-9DB8-65493837E44F}" srcOrd="14" destOrd="0" parTransId="{2A0680E8-05E8-447A-A6AA-00B8836895FE}" sibTransId="{8E35A6E6-FE3A-4286-B63D-242D667BE92D}"/>
    <dgm:cxn modelId="{A3E2C1F0-5D1E-4AE9-83C1-FF53BDC69153}" srcId="{E8A42A34-BDEF-4362-B415-FE3BA151EDDA}" destId="{A047C3C3-DB6B-4F42-9A38-38860F18F0D8}" srcOrd="4" destOrd="0" parTransId="{A7330457-98F9-4BEC-B2DC-12C8EA55C163}" sibTransId="{DD4E91B3-4C11-487C-8780-AAF8B80A60DB}"/>
    <dgm:cxn modelId="{8012312B-679A-4847-931F-0879262E7969}" type="presParOf" srcId="{D7BAFE38-8D18-4F11-8189-A0CAA28AE820}" destId="{4D06B3C8-8B73-489F-964E-4FDF2A8A1D75}" srcOrd="0" destOrd="0" presId="urn:microsoft.com/office/officeart/2005/8/layout/vList5"/>
    <dgm:cxn modelId="{14DABEF0-4116-4D39-BD3F-31A53B165AD2}" type="presParOf" srcId="{4D06B3C8-8B73-489F-964E-4FDF2A8A1D75}" destId="{E1CFAF38-8DD8-468D-B21E-76EA907F31E7}" srcOrd="0" destOrd="0" presId="urn:microsoft.com/office/officeart/2005/8/layout/vList5"/>
    <dgm:cxn modelId="{12E9F84E-171D-4A75-A9A3-CBFEB40ABF3F}" type="presParOf" srcId="{4D06B3C8-8B73-489F-964E-4FDF2A8A1D75}" destId="{7A967CFD-3309-474F-B261-3DC7C31921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67CFD-3309-474F-B261-3DC7C3192150}">
      <dsp:nvSpPr>
        <dsp:cNvPr id="0" name=""/>
        <dsp:cNvSpPr/>
      </dsp:nvSpPr>
      <dsp:spPr>
        <a:xfrm rot="5400000">
          <a:off x="1777879" y="27612"/>
          <a:ext cx="4520712" cy="4929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Prof. Dr. A. Mithat GÜNEŞ (Dekan V.)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Doç. Dr. Seçkin YAVUZDOĞAN (Bölüm Başkanı)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Dr. Öğr. Üyesi Burçin AYDOĞDU (Dekan Yardımcısı)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Dr. Öğr. Üyesi Uğur URUŞAK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Dr. Öğr. Üyesi Tuğçe İSAYEV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Dr. Öğr. Üyesi Tülay KİTAPÇIOĞLU YÜKSEL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Dr. Öğr. Üyesi Mısra TAN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Dr. Öğr. Üyesi Cansu DAĞ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Volkan ERDUR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Cihan YAYLAK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M. Bahadır POLAT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Neslihan SEÇGİN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M. Salih ARIK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Burak Taha ALPAGUT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Nihal Merve SOYYANMAZ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Leyla ŞENEL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Harika ŞAHİN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Gizem Nur ÖZKAYA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Betül KARAGEDİK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Merve ALÇIK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Arş. Gör. Muhammed KAHVECİ</a:t>
          </a:r>
          <a:endParaRPr lang="tr-T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000" kern="1200" dirty="0"/>
        </a:p>
      </dsp:txBody>
      <dsp:txXfrm rot="-5400000">
        <a:off x="1573684" y="452491"/>
        <a:ext cx="4708420" cy="4079346"/>
      </dsp:txXfrm>
    </dsp:sp>
    <dsp:sp modelId="{E1CFAF38-8DD8-468D-B21E-76EA907F31E7}">
      <dsp:nvSpPr>
        <dsp:cNvPr id="0" name=""/>
        <dsp:cNvSpPr/>
      </dsp:nvSpPr>
      <dsp:spPr>
        <a:xfrm>
          <a:off x="1596" y="2433"/>
          <a:ext cx="1572088" cy="4979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KAMU HUKUKU</a:t>
          </a:r>
          <a:endParaRPr lang="tr-TR" sz="2500" b="1" kern="1200" dirty="0"/>
        </a:p>
      </dsp:txBody>
      <dsp:txXfrm>
        <a:off x="78339" y="79176"/>
        <a:ext cx="1418602" cy="4825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F642D-DBC0-454B-A4F6-A6E63CB6A702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6A665-C9C7-5043-9888-3EE7C5C0F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87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68AE-5762-5F4B-88BD-9B345C091FC2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38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79560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753929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558253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464120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41208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18539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126085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344017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3D5-1664-F84E-8758-04310BA3E8CB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03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03139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85161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7F7-D30E-EF44-9153-E0BD36F026B3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1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A832-E774-2649-91D5-FEEE67CD524D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93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726865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610861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6002-6E60-384C-AEB5-864D8E8FF3EA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78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712968" cy="504056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/>
            </a:r>
            <a:br>
              <a:rPr lang="tr-TR" sz="3600" b="1" dirty="0" smtClean="0">
                <a:solidFill>
                  <a:schemeClr val="bg1"/>
                </a:solidFill>
              </a:rPr>
            </a:br>
            <a:r>
              <a:rPr lang="tr-TR" sz="3600" b="1" dirty="0" smtClean="0">
                <a:solidFill>
                  <a:schemeClr val="bg1"/>
                </a:solidFill>
              </a:rPr>
              <a:t/>
            </a:r>
            <a:br>
              <a:rPr lang="tr-TR" sz="3600" b="1" dirty="0" smtClean="0">
                <a:solidFill>
                  <a:schemeClr val="bg1"/>
                </a:solidFill>
              </a:rPr>
            </a:b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51520" y="404664"/>
            <a:ext cx="871296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tr-TR" sz="24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KIRKLARELİ ÜNİVERSİTESİ HUKUK </a:t>
            </a:r>
            <a:r>
              <a:rPr lang="tr-TR" sz="24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FAKÜLTESİ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000504"/>
            <a:ext cx="4032448" cy="252522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65936"/>
            <a:ext cx="4032448" cy="252522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83351"/>
            <a:ext cx="4050850" cy="252711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02296"/>
            <a:ext cx="1581033" cy="15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217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	YEMEKHANE</a:t>
            </a:r>
            <a:endParaRPr lang="tr-TR" sz="32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61882"/>
            <a:ext cx="3888432" cy="258261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889993" cy="2582615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5500694" y="1643050"/>
            <a:ext cx="2428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Kampüs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içerisinde bir adet iki katlı öğrenci yemekhanesi bulunmaktadır. Güncel fiyat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TL’dir.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857224" y="4714884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Öğrenci yemekhanesi haricinde fakülte binası içerisinde bir adet kantin bulunmaktadır.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KÜTÜPHANE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104456" cy="266429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104456" cy="26642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293097"/>
            <a:ext cx="4104456" cy="252028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4929190" y="4357694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E-kütüphane hizmeti sayesinde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Turcademy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Taylor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Francis Online,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Rosetta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Stone Online Dil Eğitim Aracı,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Lexpera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Hiperkitap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Wiley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Online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Library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Dergipark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Gruyter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EBSO,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Lebib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Yalkın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JSTOR vb. veritabanlarına ücretsiz erişim sağlanmaktadır.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1472" y="1637905"/>
            <a:ext cx="7886700" cy="1325563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BARINMA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1472" y="2928934"/>
            <a:ext cx="7886700" cy="3389325"/>
          </a:xfrm>
        </p:spPr>
        <p:txBody>
          <a:bodyPr>
            <a:norm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İkamet </a:t>
            </a:r>
            <a:r>
              <a:rPr lang="tr-TR" sz="2400" dirty="0">
                <a:latin typeface="Times New Roman" charset="0"/>
                <a:ea typeface="Times New Roman" charset="0"/>
                <a:cs typeface="Times New Roman" charset="0"/>
              </a:rPr>
              <a:t>için üniversitemizin </a:t>
            </a:r>
            <a:r>
              <a:rPr lang="tr-TR" sz="2400" b="1" dirty="0">
                <a:latin typeface="Times New Roman" charset="0"/>
                <a:ea typeface="Times New Roman" charset="0"/>
                <a:cs typeface="Times New Roman" charset="0"/>
              </a:rPr>
              <a:t>KYK</a:t>
            </a:r>
            <a:r>
              <a:rPr lang="tr-TR" sz="2400" dirty="0">
                <a:latin typeface="Times New Roman" charset="0"/>
                <a:ea typeface="Times New Roman" charset="0"/>
                <a:cs typeface="Times New Roman" charset="0"/>
              </a:rPr>
              <a:t> yurduna başvuruda </a:t>
            </a: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bulunabilirsiniz.</a:t>
            </a:r>
          </a:p>
          <a:p>
            <a:pPr algn="just">
              <a:buFont typeface="Arial" charset="0"/>
              <a:buChar char="•"/>
            </a:pP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Hukuk Fakültesi’nin bulunduğu Kayalı Yerleşkesi’nde </a:t>
            </a:r>
            <a:r>
              <a:rPr lang="tr-TR" sz="2400" dirty="0" err="1" smtClean="0">
                <a:latin typeface="Times New Roman" charset="0"/>
                <a:ea typeface="Times New Roman" charset="0"/>
                <a:cs typeface="Times New Roman" charset="0"/>
              </a:rPr>
              <a:t>Hundi</a:t>
            </a: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 Hatun , Evladı </a:t>
            </a:r>
            <a:r>
              <a:rPr lang="tr-TR" sz="2400" dirty="0" err="1" smtClean="0">
                <a:latin typeface="Times New Roman" charset="0"/>
                <a:ea typeface="Times New Roman" charset="0"/>
                <a:cs typeface="Times New Roman" charset="0"/>
              </a:rPr>
              <a:t>Fatihan</a:t>
            </a: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 ve Ahmet Cevdet Paşa KYK yurtları mevcuttur.  İlgili yurtlar haricinde pek çok özel yurt imkanı bulunmaktadır.</a:t>
            </a:r>
          </a:p>
        </p:txBody>
      </p:sp>
    </p:spTree>
    <p:extLst>
      <p:ext uri="{BB962C8B-B14F-4D97-AF65-F5344CB8AC3E}">
        <p14:creationId xmlns:p14="http://schemas.microsoft.com/office/powerpoint/2010/main" val="18461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498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ULAŞIM</a:t>
            </a:r>
            <a:endParaRPr lang="tr-TR" sz="27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0034" y="1142984"/>
            <a:ext cx="8215370" cy="5357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buFont typeface="Arial" charset="0"/>
              <a:buChar char="•"/>
            </a:pPr>
            <a:endParaRPr lang="tr-TR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buFont typeface="Arial" charset="0"/>
              <a:buChar char="•"/>
            </a:pPr>
            <a:r>
              <a:rPr lang="tr-TR" sz="2000" dirty="0" smtClean="0">
                <a:latin typeface="Times New Roman" charset="0"/>
                <a:ea typeface="Times New Roman" charset="0"/>
                <a:cs typeface="Times New Roman" charset="0"/>
              </a:rPr>
              <a:t>KYK- </a:t>
            </a:r>
            <a:r>
              <a:rPr lang="tr-TR" sz="2000" dirty="0">
                <a:latin typeface="Times New Roman" charset="0"/>
                <a:ea typeface="Times New Roman" charset="0"/>
                <a:cs typeface="Times New Roman" charset="0"/>
              </a:rPr>
              <a:t>Merkez– Çağdaşkent - TOKİ güzergahlarından </a:t>
            </a:r>
            <a:r>
              <a:rPr lang="tr-TR" sz="2000" b="1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tr-TR" sz="2000" b="1" dirty="0" err="1">
                <a:latin typeface="Times New Roman" charset="0"/>
                <a:ea typeface="Times New Roman" charset="0"/>
                <a:cs typeface="Times New Roman" charset="0"/>
              </a:rPr>
              <a:t>no’lu</a:t>
            </a:r>
            <a:r>
              <a:rPr lang="tr-TR" sz="2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sz="2000" dirty="0">
                <a:latin typeface="Times New Roman" charset="0"/>
                <a:ea typeface="Times New Roman" charset="0"/>
                <a:cs typeface="Times New Roman" charset="0"/>
              </a:rPr>
              <a:t>toplu taşıma aracıyla üniversiteye </a:t>
            </a:r>
            <a:r>
              <a:rPr lang="tr-TR" sz="2000" dirty="0" smtClean="0">
                <a:latin typeface="Times New Roman" charset="0"/>
                <a:ea typeface="Times New Roman" charset="0"/>
                <a:cs typeface="Times New Roman" charset="0"/>
              </a:rPr>
              <a:t>ulaşabilirsiniz. Ayrıca </a:t>
            </a:r>
            <a:r>
              <a:rPr lang="tr-TR" sz="2000" dirty="0" smtClean="0">
                <a:latin typeface="Times New Roman" pitchFamily="18" charset="0"/>
                <a:ea typeface="Times New Roman" charset="0"/>
                <a:cs typeface="Times New Roman" pitchFamily="18" charset="0"/>
              </a:rPr>
              <a:t>KYK yurtlarına erişim </a:t>
            </a:r>
            <a:r>
              <a:rPr lang="tr-TR" sz="2000" b="1" dirty="0" smtClean="0">
                <a:latin typeface="Times New Roman" pitchFamily="18" charset="0"/>
                <a:ea typeface="Times New Roman" charset="0"/>
                <a:cs typeface="Times New Roman" pitchFamily="18" charset="0"/>
              </a:rPr>
              <a:t>ring seferleri</a:t>
            </a:r>
            <a:r>
              <a:rPr lang="tr-TR" sz="2000" dirty="0" smtClean="0">
                <a:latin typeface="Times New Roman" pitchFamily="18" charset="0"/>
                <a:ea typeface="Times New Roman" charset="0"/>
                <a:cs typeface="Times New Roman" pitchFamily="18" charset="0"/>
              </a:rPr>
              <a:t> ile sağlanmaktadır.</a:t>
            </a:r>
          </a:p>
          <a:p>
            <a:pPr marL="342900" indent="-342900" algn="just">
              <a:buNone/>
            </a:pPr>
            <a:endParaRPr lang="tr-TR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tr-TR" sz="2000" dirty="0" smtClean="0"/>
              <a:t>İl Merkezinde şehir-içi ulaşım hizmetleri düzenlenmesi, yürütülmesi ve kontrolü tamamen </a:t>
            </a:r>
            <a:r>
              <a:rPr lang="tr-TR" sz="2000" b="1" dirty="0" smtClean="0"/>
              <a:t>Kırklareli Belediyesi’nin yetkisi ve sorumluluğundadır.</a:t>
            </a:r>
          </a:p>
          <a:p>
            <a:pPr marL="342900" indent="-342900" algn="just">
              <a:buNone/>
            </a:pPr>
            <a:endParaRPr lang="tr-TR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tr-TR" sz="2400" dirty="0">
              <a:latin typeface="Nyala" panose="02000504070300020003" pitchFamily="2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tr-TR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931"/>
            <a:ext cx="7343800" cy="247596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1874" y="3338512"/>
            <a:ext cx="4087366" cy="1325563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DEĞİŞİM PROGRAMLARI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4437111"/>
            <a:ext cx="2287166" cy="1739851"/>
          </a:xfrm>
        </p:spPr>
        <p:txBody>
          <a:bodyPr>
            <a:normAutofit fontScale="70000" lnSpcReduction="20000"/>
          </a:bodyPr>
          <a:lstStyle/>
          <a:p>
            <a:r>
              <a:rPr lang="tr-TR" sz="2400" u="sng" dirty="0" smtClean="0">
                <a:latin typeface="Times New Roman" charset="0"/>
                <a:ea typeface="Times New Roman" charset="0"/>
                <a:cs typeface="Times New Roman" charset="0"/>
              </a:rPr>
              <a:t>Yurtiçi</a:t>
            </a:r>
            <a:endParaRPr lang="tr-TR" sz="24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tr-TR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tr-TR" sz="2400" b="1" dirty="0" smtClean="0">
                <a:latin typeface="Times New Roman" charset="0"/>
                <a:ea typeface="Times New Roman" charset="0"/>
                <a:cs typeface="Times New Roman" charset="0"/>
              </a:rPr>
              <a:t>1) Farabi</a:t>
            </a:r>
            <a:endParaRPr lang="tr-TR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Not ortalaması </a:t>
            </a:r>
            <a:r>
              <a:rPr lang="tr-TR" sz="2400" dirty="0">
                <a:latin typeface="Times New Roman" charset="0"/>
                <a:ea typeface="Times New Roman" charset="0"/>
                <a:cs typeface="Times New Roman" charset="0"/>
              </a:rPr>
              <a:t>&gt; </a:t>
            </a: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82725" y="4382615"/>
            <a:ext cx="2103090" cy="2232248"/>
          </a:xfrm>
        </p:spPr>
        <p:txBody>
          <a:bodyPr>
            <a:normAutofit fontScale="70000" lnSpcReduction="20000"/>
          </a:bodyPr>
          <a:lstStyle/>
          <a:p>
            <a:r>
              <a:rPr lang="tr-TR" sz="2400" u="sng" dirty="0" smtClean="0">
                <a:latin typeface="Times New Roman" charset="0"/>
                <a:ea typeface="Times New Roman" charset="0"/>
                <a:cs typeface="Times New Roman" charset="0"/>
              </a:rPr>
              <a:t>Yurt Dışı</a:t>
            </a:r>
          </a:p>
          <a:p>
            <a:endParaRPr lang="tr-TR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tr-TR" sz="2400" b="1" dirty="0" smtClean="0">
                <a:latin typeface="Times New Roman" charset="0"/>
                <a:ea typeface="Times New Roman" charset="0"/>
                <a:cs typeface="Times New Roman" charset="0"/>
              </a:rPr>
              <a:t>1) </a:t>
            </a:r>
            <a:r>
              <a:rPr lang="tr-TR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Erasmus</a:t>
            </a:r>
            <a:endParaRPr lang="tr-TR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Not ortalaması &gt; 2.20</a:t>
            </a:r>
          </a:p>
          <a:p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İngilizce Sınavı</a:t>
            </a:r>
          </a:p>
          <a:p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Sözlü mülakat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79C0-ADFC-AE49-8F09-A053C28DDAF5}" type="datetime1">
              <a:rPr lang="tr-TR" smtClean="0"/>
              <a:pPr/>
              <a:t>24.10.2023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6156176" y="4382615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tr-TR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tr-TR" b="1" dirty="0">
                <a:latin typeface="Times New Roman" charset="0"/>
                <a:ea typeface="Times New Roman" charset="0"/>
                <a:cs typeface="Times New Roman" charset="0"/>
              </a:rPr>
              <a:t>2) Mevlana</a:t>
            </a:r>
          </a:p>
          <a:p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Not ortalaması &gt; 2.50</a:t>
            </a:r>
          </a:p>
          <a:p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%50 dil + %50 not </a:t>
            </a:r>
            <a:r>
              <a:rPr lang="tr-TR" dirty="0" err="1">
                <a:latin typeface="Times New Roman" charset="0"/>
                <a:ea typeface="Times New Roman" charset="0"/>
                <a:cs typeface="Times New Roman" charset="0"/>
              </a:rPr>
              <a:t>ort.</a:t>
            </a:r>
            <a:endParaRPr lang="tr-T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MEZUNİYET SONRASI ÇALIŞMA ALANLARI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43118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tr-TR" sz="2600" b="1" u="sng" dirty="0">
                <a:latin typeface="Times New Roman" charset="0"/>
                <a:ea typeface="Times New Roman" charset="0"/>
                <a:cs typeface="Times New Roman" charset="0"/>
              </a:rPr>
              <a:t>Akademik</a:t>
            </a:r>
          </a:p>
          <a:p>
            <a:pPr marL="0" indent="0">
              <a:buNone/>
            </a:pPr>
            <a:endParaRPr lang="tr-TR" sz="26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tr-TR" sz="2600" dirty="0" smtClean="0">
                <a:latin typeface="Times New Roman" charset="0"/>
                <a:ea typeface="Times New Roman" charset="0"/>
                <a:cs typeface="Times New Roman" charset="0"/>
              </a:rPr>
              <a:t>ALES </a:t>
            </a:r>
            <a:endParaRPr lang="tr-TR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tr-TR" sz="2600" dirty="0" smtClean="0">
                <a:latin typeface="Times New Roman" charset="0"/>
                <a:ea typeface="Times New Roman" charset="0"/>
                <a:cs typeface="Times New Roman" charset="0"/>
              </a:rPr>
              <a:t>YDS</a:t>
            </a:r>
          </a:p>
          <a:p>
            <a:r>
              <a:rPr lang="tr-TR" sz="2600" dirty="0" smtClean="0">
                <a:latin typeface="Times New Roman" charset="0"/>
                <a:ea typeface="Times New Roman" charset="0"/>
                <a:cs typeface="Times New Roman" charset="0"/>
              </a:rPr>
              <a:t>YÖKDİL</a:t>
            </a:r>
            <a:endParaRPr lang="tr-TR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tr-TR" sz="2600" dirty="0" smtClean="0">
                <a:latin typeface="Times New Roman" charset="0"/>
                <a:ea typeface="Times New Roman" charset="0"/>
                <a:cs typeface="Times New Roman" charset="0"/>
              </a:rPr>
              <a:t>Lisans </a:t>
            </a:r>
            <a:r>
              <a:rPr lang="tr-TR" sz="2600" dirty="0">
                <a:latin typeface="Times New Roman" charset="0"/>
                <a:ea typeface="Times New Roman" charset="0"/>
                <a:cs typeface="Times New Roman" charset="0"/>
              </a:rPr>
              <a:t>not </a:t>
            </a:r>
            <a:r>
              <a:rPr lang="tr-TR" sz="2600" dirty="0" smtClean="0">
                <a:latin typeface="Times New Roman" charset="0"/>
                <a:ea typeface="Times New Roman" charset="0"/>
                <a:cs typeface="Times New Roman" charset="0"/>
              </a:rPr>
              <a:t>ortalaması</a:t>
            </a:r>
          </a:p>
          <a:p>
            <a:pPr marL="0" indent="0">
              <a:buNone/>
            </a:pPr>
            <a:endParaRPr lang="tr-TR" sz="26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sz="2600" u="sng" dirty="0" err="1">
                <a:latin typeface="Times New Roman" charset="0"/>
                <a:ea typeface="Times New Roman" charset="0"/>
                <a:cs typeface="Times New Roman" charset="0"/>
              </a:rPr>
              <a:t>Burslar</a:t>
            </a:r>
            <a:endParaRPr lang="en-GB" sz="26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sz="2600" dirty="0" smtClean="0">
                <a:latin typeface="Times New Roman" charset="0"/>
                <a:ea typeface="Times New Roman" charset="0"/>
                <a:cs typeface="Times New Roman" charset="0"/>
              </a:rPr>
              <a:t>MEB</a:t>
            </a:r>
            <a:endParaRPr lang="en-GB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sz="2600" dirty="0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tr-TR" sz="2600" dirty="0">
                <a:latin typeface="Times New Roman" charset="0"/>
                <a:ea typeface="Times New Roman" charset="0"/>
                <a:cs typeface="Times New Roman" charset="0"/>
              </a:rPr>
              <a:t>ÖK</a:t>
            </a:r>
          </a:p>
          <a:p>
            <a:r>
              <a:rPr lang="tr-TR" sz="2600" dirty="0" smtClean="0">
                <a:latin typeface="Times New Roman" charset="0"/>
                <a:ea typeface="Times New Roman" charset="0"/>
                <a:cs typeface="Times New Roman" charset="0"/>
              </a:rPr>
              <a:t>TÜBİTAK</a:t>
            </a:r>
            <a:endParaRPr lang="tr-TR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0192" y="1822450"/>
            <a:ext cx="2215158" cy="4351338"/>
          </a:xfrm>
        </p:spPr>
        <p:txBody>
          <a:bodyPr>
            <a:normAutofit fontScale="77500" lnSpcReduction="20000"/>
          </a:bodyPr>
          <a:lstStyle/>
          <a:p>
            <a:r>
              <a:rPr lang="tr-TR" sz="2600" b="1" u="sng" dirty="0" smtClean="0">
                <a:latin typeface="Times New Roman" charset="0"/>
                <a:ea typeface="Times New Roman" charset="0"/>
                <a:cs typeface="Times New Roman" charset="0"/>
              </a:rPr>
              <a:t>Kamu</a:t>
            </a:r>
            <a:endParaRPr lang="tr-TR" sz="2600" b="1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tr-TR" sz="26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tr-TR" sz="2600" dirty="0" smtClean="0">
                <a:latin typeface="Times New Roman" charset="0"/>
                <a:ea typeface="Times New Roman" charset="0"/>
                <a:cs typeface="Times New Roman" charset="0"/>
              </a:rPr>
              <a:t>KPSS</a:t>
            </a:r>
            <a:endParaRPr lang="tr-TR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tr-TR" sz="2600" dirty="0">
                <a:latin typeface="Times New Roman" charset="0"/>
                <a:ea typeface="Times New Roman" charset="0"/>
                <a:cs typeface="Times New Roman" charset="0"/>
              </a:rPr>
              <a:t>*Genel kültür</a:t>
            </a:r>
          </a:p>
          <a:p>
            <a:r>
              <a:rPr lang="tr-TR" sz="2600" dirty="0">
                <a:latin typeface="Times New Roman" charset="0"/>
                <a:ea typeface="Times New Roman" charset="0"/>
                <a:cs typeface="Times New Roman" charset="0"/>
              </a:rPr>
              <a:t>*</a:t>
            </a:r>
            <a:r>
              <a:rPr lang="tr-TR" sz="2600" dirty="0" smtClean="0">
                <a:latin typeface="Times New Roman" charset="0"/>
                <a:ea typeface="Times New Roman" charset="0"/>
                <a:cs typeface="Times New Roman" charset="0"/>
              </a:rPr>
              <a:t>Alan</a:t>
            </a:r>
          </a:p>
          <a:p>
            <a:endParaRPr lang="tr-TR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tr-TR" sz="2600" dirty="0" smtClean="0">
                <a:latin typeface="Times New Roman" charset="0"/>
                <a:ea typeface="Times New Roman" charset="0"/>
                <a:cs typeface="Times New Roman" charset="0"/>
              </a:rPr>
              <a:t>Hakimlik Savcılık</a:t>
            </a:r>
          </a:p>
          <a:p>
            <a:pPr marL="0" indent="0">
              <a:buNone/>
            </a:pPr>
            <a:endParaRPr lang="tr-TR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tr-TR" sz="2600" dirty="0" smtClean="0">
                <a:latin typeface="Times New Roman" charset="0"/>
                <a:ea typeface="Times New Roman" charset="0"/>
                <a:cs typeface="Times New Roman" charset="0"/>
              </a:rPr>
              <a:t>TÜM KAMU KURUMLARI</a:t>
            </a:r>
            <a:endParaRPr lang="tr-TR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tr-TR" dirty="0"/>
          </a:p>
        </p:txBody>
      </p:sp>
      <p:sp>
        <p:nvSpPr>
          <p:cNvPr id="5" name="İçerik Yer Tutucusu 3"/>
          <p:cNvSpPr txBox="1">
            <a:spLocks/>
          </p:cNvSpPr>
          <p:nvPr/>
        </p:nvSpPr>
        <p:spPr>
          <a:xfrm>
            <a:off x="3491880" y="1861471"/>
            <a:ext cx="237626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u="sng" dirty="0">
                <a:latin typeface="Times New Roman" charset="0"/>
                <a:ea typeface="Times New Roman" charset="0"/>
                <a:cs typeface="Times New Roman" charset="0"/>
              </a:rPr>
              <a:t>Özel Sektör</a:t>
            </a:r>
          </a:p>
          <a:p>
            <a:endParaRPr lang="tr-TR" sz="20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tr-TR" sz="2000" dirty="0" smtClean="0">
                <a:latin typeface="Times New Roman" charset="0"/>
                <a:ea typeface="Times New Roman" charset="0"/>
                <a:cs typeface="Times New Roman" charset="0"/>
              </a:rPr>
              <a:t>Avukatlık</a:t>
            </a:r>
          </a:p>
          <a:p>
            <a:r>
              <a:rPr lang="tr-TR" sz="2000" dirty="0" smtClean="0">
                <a:latin typeface="Times New Roman" charset="0"/>
                <a:ea typeface="Times New Roman" charset="0"/>
                <a:cs typeface="Times New Roman" charset="0"/>
              </a:rPr>
              <a:t>Hukuk Müşavirliği</a:t>
            </a:r>
          </a:p>
          <a:p>
            <a:r>
              <a:rPr lang="tr-TR" sz="2000" dirty="0" smtClean="0">
                <a:latin typeface="Times New Roman" charset="0"/>
                <a:ea typeface="Times New Roman" charset="0"/>
                <a:cs typeface="Times New Roman" charset="0"/>
              </a:rPr>
              <a:t>Noterlik</a:t>
            </a:r>
          </a:p>
          <a:p>
            <a:endParaRPr lang="en-GB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767" y="1383357"/>
            <a:ext cx="7886700" cy="1325563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LİSANSÜSTÜ EĞİTİM 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55576" y="2708920"/>
            <a:ext cx="7399734" cy="3939182"/>
          </a:xfrm>
        </p:spPr>
        <p:txBody>
          <a:bodyPr>
            <a:normAutofit/>
          </a:bodyPr>
          <a:lstStyle/>
          <a:p>
            <a:pPr marL="0" indent="0" algn="just">
              <a:buFont typeface="Arial" pitchFamily="34" charset="0"/>
              <a:buChar char="•"/>
            </a:pPr>
            <a:r>
              <a:rPr lang="tr-TR" sz="2400" b="1" u="sng" dirty="0" smtClean="0">
                <a:latin typeface="Times New Roman" charset="0"/>
                <a:ea typeface="Times New Roman" charset="0"/>
                <a:cs typeface="Times New Roman" charset="0"/>
              </a:rPr>
              <a:t> Sosyal Bilimler Enstitüsü kapsamında Özel ve Kamu Hukuku alanlarında tezli ve tezsiz yüksek lisans programları mevcuttur.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tr-TR" sz="2400" b="1" u="sng" dirty="0" smtClean="0">
                <a:latin typeface="Times New Roman" charset="0"/>
                <a:ea typeface="Times New Roman" charset="0"/>
                <a:cs typeface="Times New Roman" charset="0"/>
              </a:rPr>
              <a:t>2022-2023 akademik döneminde Kamu Hukuku Doktora programı açılmıştır. Yakın bir zamanda Özel Hukuk Doktora programının açılması planlanmaktadır.</a:t>
            </a:r>
          </a:p>
        </p:txBody>
      </p:sp>
    </p:spTree>
    <p:extLst>
      <p:ext uri="{BB962C8B-B14F-4D97-AF65-F5344CB8AC3E}">
        <p14:creationId xmlns:p14="http://schemas.microsoft.com/office/powerpoint/2010/main" val="21200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KARİYER MERKEZİ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Trakya </a:t>
            </a:r>
            <a:r>
              <a:rPr lang="tr-TR" sz="2400" dirty="0">
                <a:latin typeface="Times New Roman" charset="0"/>
                <a:ea typeface="Times New Roman" charset="0"/>
                <a:cs typeface="Times New Roman" charset="0"/>
              </a:rPr>
              <a:t>Bölgesi ve Türkiye’de en üst düzeyde bölgesel iş birliği sağlayarak, öğrenciler ve mezunlar için güncel ve yenilikçi kariyer rehberliği hizmetleri sunmaktadır</a:t>
            </a: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342900" indent="-342900" algn="just">
              <a:buFont typeface="Arial" charset="0"/>
              <a:buChar char="•"/>
            </a:pPr>
            <a:endParaRPr lang="tr-TR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Bireysel </a:t>
            </a:r>
            <a:r>
              <a:rPr lang="tr-TR" sz="2400" dirty="0">
                <a:latin typeface="Times New Roman" charset="0"/>
                <a:ea typeface="Times New Roman" charset="0"/>
                <a:cs typeface="Times New Roman" charset="0"/>
              </a:rPr>
              <a:t>Kariyer </a:t>
            </a: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Danışmanlığı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Grup </a:t>
            </a:r>
            <a:r>
              <a:rPr lang="tr-TR" sz="2400" dirty="0">
                <a:latin typeface="Times New Roman" charset="0"/>
                <a:ea typeface="Times New Roman" charset="0"/>
                <a:cs typeface="Times New Roman" charset="0"/>
              </a:rPr>
              <a:t>Kariyer </a:t>
            </a: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Danışmanlığı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İŞKUR hizmetleri danışmanlığı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CV Hazırlama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İş </a:t>
            </a:r>
            <a:r>
              <a:rPr lang="tr-TR" sz="2400" dirty="0">
                <a:latin typeface="Times New Roman" charset="0"/>
                <a:ea typeface="Times New Roman" charset="0"/>
                <a:cs typeface="Times New Roman" charset="0"/>
              </a:rPr>
              <a:t>görüşmesi ve mülakat </a:t>
            </a:r>
            <a:r>
              <a:rPr lang="tr-TR" sz="2400" dirty="0" smtClean="0">
                <a:latin typeface="Times New Roman" charset="0"/>
                <a:ea typeface="Times New Roman" charset="0"/>
                <a:cs typeface="Times New Roman" charset="0"/>
              </a:rPr>
              <a:t>teknikleri</a:t>
            </a:r>
          </a:p>
          <a:p>
            <a:pPr marL="342900" indent="-342900" algn="just">
              <a:buFont typeface="Arial" charset="0"/>
              <a:buChar char="•"/>
            </a:pPr>
            <a:endParaRPr lang="tr-TR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tr-TR" sz="2400" b="1" dirty="0" smtClean="0">
                <a:latin typeface="Times New Roman" charset="0"/>
                <a:ea typeface="Times New Roman" charset="0"/>
                <a:cs typeface="Times New Roman" charset="0"/>
              </a:rPr>
              <a:t>Yer</a:t>
            </a:r>
            <a:r>
              <a:rPr lang="tr-TR" sz="2400" b="1" dirty="0">
                <a:latin typeface="Times New Roman" charset="0"/>
                <a:ea typeface="Times New Roman" charset="0"/>
                <a:cs typeface="Times New Roman" charset="0"/>
              </a:rPr>
              <a:t>: Rektörlük </a:t>
            </a:r>
            <a:r>
              <a:rPr lang="tr-TR" sz="2400" b="1" dirty="0" smtClean="0">
                <a:latin typeface="Times New Roman" charset="0"/>
                <a:ea typeface="Times New Roman" charset="0"/>
                <a:cs typeface="Times New Roman" charset="0"/>
              </a:rPr>
              <a:t>Binası</a:t>
            </a:r>
            <a:endParaRPr lang="tr-TR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7C93-C70A-5D44-A2A6-37B71921AB6D}" type="datetime1">
              <a:rPr lang="tr-TR" smtClean="0"/>
              <a:pPr/>
              <a:t>24.10.2023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85" y="3212976"/>
            <a:ext cx="3869015" cy="15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KARİYER SÖYLEŞİLERİ</a:t>
            </a:r>
            <a:endParaRPr lang="tr-TR" sz="3200" b="1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7C93-C70A-5D44-A2A6-37B71921AB6D}" type="datetime1">
              <a:rPr lang="tr-TR" smtClean="0"/>
              <a:pPr/>
              <a:t>24.10.2023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500174"/>
            <a:ext cx="3096343" cy="206329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3929066"/>
            <a:ext cx="2950289" cy="196596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4143380"/>
            <a:ext cx="3168352" cy="196596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1285860"/>
            <a:ext cx="3851920" cy="25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74488" y="116632"/>
            <a:ext cx="77477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Katıldığınız için teşekkür eder,</a:t>
            </a:r>
          </a:p>
          <a:p>
            <a:endParaRPr lang="tr-TR" sz="3600" b="1" dirty="0" smtClean="0"/>
          </a:p>
          <a:p>
            <a:pPr algn="ctr"/>
            <a:r>
              <a:rPr lang="tr-TR" sz="3600" b="1" dirty="0" smtClean="0"/>
              <a:t>Üniversite hayatınızın sağlık, mutluluk ve üstün başarılarla dolu geçmesini dileriz. </a:t>
            </a:r>
          </a:p>
          <a:p>
            <a:pPr algn="ctr"/>
            <a:endParaRPr lang="tr-TR" sz="3600" b="1" dirty="0">
              <a:sym typeface="Wingdings" pitchFamily="2" charset="2"/>
            </a:endParaRPr>
          </a:p>
          <a:p>
            <a:pPr algn="ctr"/>
            <a:endParaRPr lang="tr-TR" sz="36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45" y="2999989"/>
            <a:ext cx="6817880" cy="3830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3634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HUKUK FAKÜLTESİ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2CF0-3D58-B741-AE17-F67A9EEB24E1}" type="datetime1">
              <a:rPr lang="tr-TR" smtClean="0"/>
              <a:pPr/>
              <a:t>24.10.2023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7759774" cy="338437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42910" y="1142984"/>
            <a:ext cx="78867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Fakültemiz, 28/03/1983 tarihli ve 2809 sayılı Kanunun ek 30’ıncu maddesine göre 2016/8562 sayılı Bakanlar Kurulu kararı ile </a:t>
            </a:r>
            <a:r>
              <a:rPr lang="tr-T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25/01/2016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tarihinde kurulmuştur. Kuruluşumuza dair karar </a:t>
            </a:r>
            <a:r>
              <a:rPr lang="tr-T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08/04/2016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tarihli ve </a:t>
            </a:r>
            <a:r>
              <a:rPr lang="tr-T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29678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sayılı Resmi Gazete’ de yayımlanarak yürürlüğe girmiştir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Fakültemiz 2018-2019 eğitim öğretim güz döneminde ilk öğrencilerini almaya başlamıştır. 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alihazırda toplam </a:t>
            </a:r>
            <a:r>
              <a:rPr lang="tr-T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613</a:t>
            </a:r>
            <a:r>
              <a:rPr lang="tr-TR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aktif olarak eğitim görmektedir. Fakültemiz 2021-2022 eğitim öğretim dönemi sonunda ilk mezuniyetini gerçekleştirmiştir.</a:t>
            </a:r>
          </a:p>
          <a:p>
            <a:pPr algn="just"/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72890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AKADEMİK KADRO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967572938"/>
              </p:ext>
            </p:extLst>
          </p:nvPr>
        </p:nvGraphicFramePr>
        <p:xfrm>
          <a:off x="1524000" y="1397000"/>
          <a:ext cx="650438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3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1769158" y="1484784"/>
            <a:ext cx="1473383" cy="5256584"/>
            <a:chOff x="1495" y="2433"/>
            <a:chExt cx="1473383" cy="4979460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1495" y="2433"/>
              <a:ext cx="1473383" cy="49794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>
              <a:off x="73420" y="74358"/>
              <a:ext cx="1329533" cy="4835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300" b="1" kern="1200" dirty="0" smtClean="0"/>
                <a:t>ÖZEL HUKUK</a:t>
              </a:r>
              <a:endParaRPr lang="tr-TR" sz="2300" b="1" kern="1200" dirty="0"/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3314466" y="1731343"/>
            <a:ext cx="4967033" cy="4763466"/>
            <a:chOff x="1570008" y="-103937"/>
            <a:chExt cx="4619625" cy="4885765"/>
          </a:xfrm>
        </p:grpSpPr>
        <p:sp>
          <p:nvSpPr>
            <p:cNvPr id="10" name="Aynı Yanın Köşesi Yuvarlatılmış Dikdörtgen 9"/>
            <p:cNvSpPr/>
            <p:nvPr/>
          </p:nvSpPr>
          <p:spPr>
            <a:xfrm rot="5400000">
              <a:off x="1436938" y="29133"/>
              <a:ext cx="4885765" cy="4619625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ynı Yanın Köşesi Yuvarlatılmış Dikdörtgen 4"/>
            <p:cNvSpPr txBox="1"/>
            <p:nvPr/>
          </p:nvSpPr>
          <p:spPr>
            <a:xfrm>
              <a:off x="1594802" y="570700"/>
              <a:ext cx="4398942" cy="3669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Doç. Dr. Ahmet TÜRKMEN (Bölüm Başkanı)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Dr. Öğr. Üyesi E. Aksın ATAR (Dekan Yardımcısı)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Dr. Öğr. Üyesi Özge Tuçe GÖKALP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Dr. Öğr. Üyesi Aysel UYAR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Dr. Öğr. Üyesi Özge VARIŞ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Dr. Öğr. Üyesi Okay DURMAN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Dr. Öğr. Üyesi Özge DOĞAN GÖKADA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Dr. Öğr. </a:t>
              </a:r>
              <a:r>
                <a:rPr lang="tr-T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Üyesi Burcu ZENGİN ÖZKÜÇÜKPARLAK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Dr. Öğr. </a:t>
              </a:r>
              <a:r>
                <a:rPr lang="tr-T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Üyesi Ayşen ÇİLENTİ KONURALP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Dr. Öğr. </a:t>
              </a:r>
              <a:r>
                <a:rPr lang="tr-T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Üyesi Orhan Emre KONURALP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Dr. Öğr. Üyesi </a:t>
              </a:r>
              <a:r>
                <a:rPr lang="tr-TR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Rifat</a:t>
              </a:r>
              <a:r>
                <a:rPr lang="tr-T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CANKAT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Arş. Gör. Şeyma IŞIK YAŞLI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Arş. Gör. Gürkan KÜÇÜK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Arş. Gör. Sedat SEZGİN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tr-T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Arş. Gör. Tekincan Akif </a:t>
              </a:r>
              <a:r>
                <a:rPr lang="tr-T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KARAARSLAN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tr-T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Arş. Gör. Ömer </a:t>
              </a:r>
              <a:r>
                <a:rPr lang="tr-T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YAŞLI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tr-T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Arş. Gör. Muhammet Fatih </a:t>
              </a:r>
              <a:r>
                <a:rPr lang="tr-T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GÜNEŞ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Arş. Gör. Ceyhan Feyza KAYMAKÇI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Arş. Gör. Büşra Naciye YILDIZ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Arş. Gör. İsmail DEDE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Arş. Gör. Zehra YAMAN 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Arş. Gör. N. Aybike SEYHAN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Arş. Gör. İlkim Sumru GÖRAL</a:t>
              </a:r>
              <a:endParaRPr lang="tr-TR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tr-TR" sz="1000" kern="1200" dirty="0"/>
            </a:p>
          </p:txBody>
        </p:sp>
      </p:grp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72890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AKADEMİK KADRO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835696" y="90872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İDARİ KADRO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2550219" y="1739032"/>
            <a:ext cx="4619625" cy="4520712"/>
            <a:chOff x="1474878" y="231808"/>
            <a:chExt cx="4619625" cy="4520712"/>
          </a:xfrm>
        </p:grpSpPr>
        <p:sp>
          <p:nvSpPr>
            <p:cNvPr id="8" name="Aynı Yanın Köşesi Yuvarlatılmış Dikdörtgen 7"/>
            <p:cNvSpPr/>
            <p:nvPr/>
          </p:nvSpPr>
          <p:spPr>
            <a:xfrm rot="5400000">
              <a:off x="1524335" y="182351"/>
              <a:ext cx="4520712" cy="4619625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ynı Yanın Köşesi Yuvarlatılmış Dikdörtgen 4"/>
            <p:cNvSpPr txBox="1"/>
            <p:nvPr/>
          </p:nvSpPr>
          <p:spPr>
            <a:xfrm>
              <a:off x="1474878" y="337600"/>
              <a:ext cx="4398942" cy="4079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4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Kenan SEZEN (Fakülte Sekreteri)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Davut ÇAPAR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4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Nilgün MENTEŞ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Çiğdem AKSU KARAKAŞ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4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Nermin SEZEN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Ayşegül DURAN</a:t>
              </a:r>
              <a:endParaRPr lang="tr-TR" sz="1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69445"/>
            <a:ext cx="3744416" cy="238855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1428736"/>
            <a:ext cx="3762164" cy="238855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907704" y="62068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FİZİKİ İMKANLAR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96206" y="1484783"/>
            <a:ext cx="3187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Hukuk Fakültesi’ne tahsis edilmiş 1 adet konferans salonu, amfi, okuma salonu, farazi duruşma salonu ve 12 adet sınıf bulunmaktadır.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7" y="4459655"/>
            <a:ext cx="3744416" cy="23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780928"/>
            <a:ext cx="7886700" cy="3396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37720"/>
            <a:ext cx="8640960" cy="252028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403648" y="787783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ÜNİVERSİTE OLANAKLARI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718591" y="1779136"/>
            <a:ext cx="7706817" cy="215391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 Tesisleri </a:t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Yemekhane</a:t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785786" y="2357430"/>
            <a:ext cx="7416824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tr-TR" dirty="0" err="1" smtClean="0">
                <a:latin typeface="Times New Roman" charset="0"/>
                <a:ea typeface="Times New Roman" charset="0"/>
                <a:cs typeface="Times New Roman" charset="0"/>
              </a:rPr>
              <a:t>Kampüs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 içerisinde bir adet aile sağlığı merkezi bulunmaktadır.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Kayalı Yerleşkesinde 1. ve 2. Merkezi Derslik Binalarında iki ayrı noktada hizmet veren Acil Müdahale Merkezlerinde(AMM); başvuran hastaların durum tespiti  yapılmakta,  gerekli görülen hastaların Kırklareli Devlet Hastanesi’ne transferi sağlanmaktadır.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Üniversite eğitim-öğretimine devam eden öğrenciler 25 yaşına kadar Genel Sağlık Sigortası uygulamasından yararlanırlar.</a:t>
            </a:r>
            <a:endParaRPr lang="tr-TR" kern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tr-TR" kern="0" dirty="0" smtClean="0">
                <a:latin typeface="Times New Roman" charset="0"/>
                <a:ea typeface="Times New Roman" charset="0"/>
                <a:cs typeface="Times New Roman" charset="0"/>
              </a:rPr>
              <a:t>Kendi </a:t>
            </a:r>
            <a:r>
              <a:rPr lang="tr-TR" kern="0" dirty="0">
                <a:latin typeface="Times New Roman" charset="0"/>
                <a:ea typeface="Times New Roman" charset="0"/>
                <a:cs typeface="Times New Roman" charset="0"/>
              </a:rPr>
              <a:t>imkanları ile (yani burssuz olarak) Türkiye’de öğrenim gören yabancı öğrenciler, istedikleri takdirde Sosyal Güvenlik </a:t>
            </a:r>
            <a:r>
              <a:rPr lang="tr-TR" kern="0" dirty="0" smtClean="0">
                <a:latin typeface="Times New Roman" charset="0"/>
                <a:ea typeface="Times New Roman" charset="0"/>
                <a:cs typeface="Times New Roman" charset="0"/>
              </a:rPr>
              <a:t>Kurumu(SGK)’</a:t>
            </a:r>
            <a:r>
              <a:rPr lang="tr-TR" kern="0" dirty="0" err="1" smtClean="0"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tr-TR" kern="0" dirty="0" smtClean="0">
                <a:latin typeface="Times New Roman" charset="0"/>
                <a:ea typeface="Times New Roman" charset="0"/>
                <a:cs typeface="Times New Roman" charset="0"/>
              </a:rPr>
              <a:t> her yıl Kasım ayının </a:t>
            </a:r>
            <a:r>
              <a:rPr lang="tr-TR" kern="0" dirty="0">
                <a:latin typeface="Times New Roman" charset="0"/>
                <a:ea typeface="Times New Roman" charset="0"/>
                <a:cs typeface="Times New Roman" charset="0"/>
              </a:rPr>
              <a:t>sonuna kadar başvurarak sigorta primlerini kendileri ödemek şartıyla </a:t>
            </a:r>
            <a:r>
              <a:rPr lang="tr-TR" kern="0" dirty="0" smtClean="0">
                <a:latin typeface="Times New Roman" charset="0"/>
                <a:ea typeface="Times New Roman" charset="0"/>
                <a:cs typeface="Times New Roman" charset="0"/>
              </a:rPr>
              <a:t>1 (</a:t>
            </a:r>
            <a:r>
              <a:rPr lang="tr-TR" kern="0" dirty="0">
                <a:latin typeface="Times New Roman" charset="0"/>
                <a:ea typeface="Times New Roman" charset="0"/>
                <a:cs typeface="Times New Roman" charset="0"/>
              </a:rPr>
              <a:t>Bir) yıllık sigortalı olabilmektedirler. 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tr-TR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571472" y="571480"/>
            <a:ext cx="7886700" cy="7778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SAĞLIK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441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571472" y="571480"/>
            <a:ext cx="7886700" cy="7778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SPOR TESİSLERİ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6" y="4392615"/>
            <a:ext cx="3729586" cy="209621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92615"/>
            <a:ext cx="3779912" cy="209242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349338"/>
            <a:ext cx="3729586" cy="209621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928662" y="1643050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Kampüs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içerisinde bir adet üniversite stadı, kapalı spor salonu,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fitness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merkezi, tenis kortu ve açık hava basketbol sahası bulunmaktadır.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1591</TotalTime>
  <Words>931</Words>
  <Application>Microsoft Office PowerPoint</Application>
  <PresentationFormat>Ekran Gösterisi (4:3)</PresentationFormat>
  <Paragraphs>152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Nyala</vt:lpstr>
      <vt:lpstr>Times New Roman</vt:lpstr>
      <vt:lpstr>Wingdings</vt:lpstr>
      <vt:lpstr>Wingdings 3</vt:lpstr>
      <vt:lpstr>Duman</vt:lpstr>
      <vt:lpstr>  </vt:lpstr>
      <vt:lpstr>HUKUK FAKÜLTESİ</vt:lpstr>
      <vt:lpstr>AKADEMİK KADRO</vt:lpstr>
      <vt:lpstr>AKADEMİK KADRO</vt:lpstr>
      <vt:lpstr>PowerPoint Sunusu</vt:lpstr>
      <vt:lpstr>PowerPoint Sunusu</vt:lpstr>
      <vt:lpstr>Sağlık  Spor Tesisleri  Kütüphane Yemekhane </vt:lpstr>
      <vt:lpstr>PowerPoint Sunusu</vt:lpstr>
      <vt:lpstr>PowerPoint Sunusu</vt:lpstr>
      <vt:lpstr> YEMEKHANE</vt:lpstr>
      <vt:lpstr>   KÜTÜPHANE</vt:lpstr>
      <vt:lpstr>BARINMA</vt:lpstr>
      <vt:lpstr>ULAŞIM</vt:lpstr>
      <vt:lpstr>DEĞİŞİM PROGRAMLARI</vt:lpstr>
      <vt:lpstr>MEZUNİYET SONRASI ÇALIŞMA ALANLARI</vt:lpstr>
      <vt:lpstr>LİSANSÜSTÜ EĞİTİM </vt:lpstr>
      <vt:lpstr>KARİYER MERKEZİ</vt:lpstr>
      <vt:lpstr>KARİYER SÖYLEŞİLERİ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BALCI</dc:creator>
  <cp:lastModifiedBy>Kenan SEZEN</cp:lastModifiedBy>
  <cp:revision>187</cp:revision>
  <dcterms:created xsi:type="dcterms:W3CDTF">2015-03-19T09:20:03Z</dcterms:created>
  <dcterms:modified xsi:type="dcterms:W3CDTF">2023-10-24T07:06:17Z</dcterms:modified>
</cp:coreProperties>
</file>